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57" r:id="rId4"/>
    <p:sldId id="267" r:id="rId5"/>
    <p:sldId id="271" r:id="rId6"/>
    <p:sldId id="269" r:id="rId7"/>
    <p:sldId id="270" r:id="rId8"/>
    <p:sldId id="268" r:id="rId9"/>
    <p:sldId id="272" r:id="rId10"/>
    <p:sldId id="266" r:id="rId11"/>
    <p:sldId id="260"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8" autoAdjust="0"/>
    <p:restoredTop sz="73937" autoAdjust="0"/>
  </p:normalViewPr>
  <p:slideViewPr>
    <p:cSldViewPr snapToGrid="0">
      <p:cViewPr varScale="1">
        <p:scale>
          <a:sx n="64" d="100"/>
          <a:sy n="64" d="100"/>
        </p:scale>
        <p:origin x="1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sha Burton" userId="f29df3a3-efc3-4b47-beb9-d77848521a4a" providerId="ADAL" clId="{91EBE4D8-2C8C-4A82-8192-2DEE7CD05E54}"/>
    <pc:docChg chg="undo custSel addSld delSld modSld sldOrd">
      <pc:chgData name="Keysha Burton" userId="f29df3a3-efc3-4b47-beb9-d77848521a4a" providerId="ADAL" clId="{91EBE4D8-2C8C-4A82-8192-2DEE7CD05E54}" dt="2018-10-17T20:43:13.259" v="2921"/>
      <pc:docMkLst>
        <pc:docMk/>
      </pc:docMkLst>
      <pc:sldChg chg="modSp modAnim">
        <pc:chgData name="Keysha Burton" userId="f29df3a3-efc3-4b47-beb9-d77848521a4a" providerId="ADAL" clId="{91EBE4D8-2C8C-4A82-8192-2DEE7CD05E54}" dt="2018-10-17T19:49:05.089" v="1951" actId="6549"/>
        <pc:sldMkLst>
          <pc:docMk/>
          <pc:sldMk cId="1312417115" sldId="257"/>
        </pc:sldMkLst>
        <pc:spChg chg="mod">
          <ac:chgData name="Keysha Burton" userId="f29df3a3-efc3-4b47-beb9-d77848521a4a" providerId="ADAL" clId="{91EBE4D8-2C8C-4A82-8192-2DEE7CD05E54}" dt="2018-10-17T19:49:05.089" v="1951" actId="6549"/>
          <ac:spMkLst>
            <pc:docMk/>
            <pc:sldMk cId="1312417115" sldId="257"/>
            <ac:spMk id="3" creationId="{D8D14385-6479-4162-BB46-FFB9EDD0A9DB}"/>
          </ac:spMkLst>
        </pc:spChg>
      </pc:sldChg>
      <pc:sldChg chg="del">
        <pc:chgData name="Keysha Burton" userId="f29df3a3-efc3-4b47-beb9-d77848521a4a" providerId="ADAL" clId="{91EBE4D8-2C8C-4A82-8192-2DEE7CD05E54}" dt="2018-10-17T19:05:50.160" v="1144" actId="2696"/>
        <pc:sldMkLst>
          <pc:docMk/>
          <pc:sldMk cId="2925610092" sldId="258"/>
        </pc:sldMkLst>
      </pc:sldChg>
      <pc:sldChg chg="del">
        <pc:chgData name="Keysha Burton" userId="f29df3a3-efc3-4b47-beb9-d77848521a4a" providerId="ADAL" clId="{91EBE4D8-2C8C-4A82-8192-2DEE7CD05E54}" dt="2018-10-17T19:05:59.580" v="1147" actId="2696"/>
        <pc:sldMkLst>
          <pc:docMk/>
          <pc:sldMk cId="2815775863" sldId="259"/>
        </pc:sldMkLst>
      </pc:sldChg>
      <pc:sldChg chg="modSp ord">
        <pc:chgData name="Keysha Burton" userId="f29df3a3-efc3-4b47-beb9-d77848521a4a" providerId="ADAL" clId="{91EBE4D8-2C8C-4A82-8192-2DEE7CD05E54}" dt="2018-10-17T20:28:40.581" v="2498" actId="20577"/>
        <pc:sldMkLst>
          <pc:docMk/>
          <pc:sldMk cId="677014715" sldId="260"/>
        </pc:sldMkLst>
        <pc:spChg chg="mod">
          <ac:chgData name="Keysha Burton" userId="f29df3a3-efc3-4b47-beb9-d77848521a4a" providerId="ADAL" clId="{91EBE4D8-2C8C-4A82-8192-2DEE7CD05E54}" dt="2018-10-17T20:28:40.581" v="2498" actId="20577"/>
          <ac:spMkLst>
            <pc:docMk/>
            <pc:sldMk cId="677014715" sldId="260"/>
            <ac:spMk id="2" creationId="{EB8BAC49-83BE-4AD3-B0F7-B8559C458139}"/>
          </ac:spMkLst>
        </pc:spChg>
        <pc:spChg chg="mod">
          <ac:chgData name="Keysha Burton" userId="f29df3a3-efc3-4b47-beb9-d77848521a4a" providerId="ADAL" clId="{91EBE4D8-2C8C-4A82-8192-2DEE7CD05E54}" dt="2018-10-17T19:51:10.096" v="2093" actId="20577"/>
          <ac:spMkLst>
            <pc:docMk/>
            <pc:sldMk cId="677014715" sldId="260"/>
            <ac:spMk id="3" creationId="{B7B7EC2D-9187-4D28-BD69-19BD05F70A03}"/>
          </ac:spMkLst>
        </pc:spChg>
      </pc:sldChg>
      <pc:sldChg chg="del">
        <pc:chgData name="Keysha Burton" userId="f29df3a3-efc3-4b47-beb9-d77848521a4a" providerId="ADAL" clId="{91EBE4D8-2C8C-4A82-8192-2DEE7CD05E54}" dt="2018-10-17T19:05:52.380" v="1145" actId="2696"/>
        <pc:sldMkLst>
          <pc:docMk/>
          <pc:sldMk cId="4086864284" sldId="261"/>
        </pc:sldMkLst>
      </pc:sldChg>
      <pc:sldChg chg="del">
        <pc:chgData name="Keysha Burton" userId="f29df3a3-efc3-4b47-beb9-d77848521a4a" providerId="ADAL" clId="{91EBE4D8-2C8C-4A82-8192-2DEE7CD05E54}" dt="2018-10-17T19:05:53.330" v="1146" actId="2696"/>
        <pc:sldMkLst>
          <pc:docMk/>
          <pc:sldMk cId="392018113" sldId="262"/>
        </pc:sldMkLst>
      </pc:sldChg>
      <pc:sldChg chg="modSp ord">
        <pc:chgData name="Keysha Burton" userId="f29df3a3-efc3-4b47-beb9-d77848521a4a" providerId="ADAL" clId="{91EBE4D8-2C8C-4A82-8192-2DEE7CD05E54}" dt="2018-10-17T20:28:03.269" v="2496" actId="20577"/>
        <pc:sldMkLst>
          <pc:docMk/>
          <pc:sldMk cId="2567357594" sldId="263"/>
        </pc:sldMkLst>
        <pc:spChg chg="mod">
          <ac:chgData name="Keysha Burton" userId="f29df3a3-efc3-4b47-beb9-d77848521a4a" providerId="ADAL" clId="{91EBE4D8-2C8C-4A82-8192-2DEE7CD05E54}" dt="2018-10-17T20:28:03.269" v="2496" actId="20577"/>
          <ac:spMkLst>
            <pc:docMk/>
            <pc:sldMk cId="2567357594" sldId="263"/>
            <ac:spMk id="3" creationId="{D52325D6-A7E6-4A45-9438-03A5377CAD13}"/>
          </ac:spMkLst>
        </pc:spChg>
      </pc:sldChg>
      <pc:sldChg chg="modSp modAnim">
        <pc:chgData name="Keysha Burton" userId="f29df3a3-efc3-4b47-beb9-d77848521a4a" providerId="ADAL" clId="{91EBE4D8-2C8C-4A82-8192-2DEE7CD05E54}" dt="2018-10-17T19:48:41.379" v="1949"/>
        <pc:sldMkLst>
          <pc:docMk/>
          <pc:sldMk cId="2518187946" sldId="264"/>
        </pc:sldMkLst>
        <pc:spChg chg="mod">
          <ac:chgData name="Keysha Burton" userId="f29df3a3-efc3-4b47-beb9-d77848521a4a" providerId="ADAL" clId="{91EBE4D8-2C8C-4A82-8192-2DEE7CD05E54}" dt="2018-10-17T19:44:40.513" v="1935" actId="14100"/>
          <ac:spMkLst>
            <pc:docMk/>
            <pc:sldMk cId="2518187946" sldId="264"/>
            <ac:spMk id="3" creationId="{D8D14385-6479-4162-BB46-FFB9EDD0A9DB}"/>
          </ac:spMkLst>
        </pc:spChg>
      </pc:sldChg>
      <pc:sldChg chg="del modAnim">
        <pc:chgData name="Keysha Burton" userId="f29df3a3-efc3-4b47-beb9-d77848521a4a" providerId="ADAL" clId="{91EBE4D8-2C8C-4A82-8192-2DEE7CD05E54}" dt="2018-10-17T19:49:11.361" v="1952" actId="2696"/>
        <pc:sldMkLst>
          <pc:docMk/>
          <pc:sldMk cId="40743718" sldId="265"/>
        </pc:sldMkLst>
      </pc:sldChg>
      <pc:sldChg chg="addSp delSp modSp modAnim modNotesTx">
        <pc:chgData name="Keysha Burton" userId="f29df3a3-efc3-4b47-beb9-d77848521a4a" providerId="ADAL" clId="{91EBE4D8-2C8C-4A82-8192-2DEE7CD05E54}" dt="2018-10-17T19:53:42.183" v="2495" actId="14100"/>
        <pc:sldMkLst>
          <pc:docMk/>
          <pc:sldMk cId="2026195700" sldId="266"/>
        </pc:sldMkLst>
        <pc:spChg chg="mod">
          <ac:chgData name="Keysha Burton" userId="f29df3a3-efc3-4b47-beb9-d77848521a4a" providerId="ADAL" clId="{91EBE4D8-2C8C-4A82-8192-2DEE7CD05E54}" dt="2018-10-17T18:55:05.854" v="208" actId="6549"/>
          <ac:spMkLst>
            <pc:docMk/>
            <pc:sldMk cId="2026195700" sldId="266"/>
            <ac:spMk id="2" creationId="{CE0FB1AB-A23C-4D24-973D-A28799A2C5BB}"/>
          </ac:spMkLst>
        </pc:spChg>
        <pc:spChg chg="add del mod">
          <ac:chgData name="Keysha Burton" userId="f29df3a3-efc3-4b47-beb9-d77848521a4a" providerId="ADAL" clId="{91EBE4D8-2C8C-4A82-8192-2DEE7CD05E54}" dt="2018-10-17T19:53:38.563" v="2494" actId="14100"/>
          <ac:spMkLst>
            <pc:docMk/>
            <pc:sldMk cId="2026195700" sldId="266"/>
            <ac:spMk id="3" creationId="{D8D14385-6479-4162-BB46-FFB9EDD0A9DB}"/>
          </ac:spMkLst>
        </pc:spChg>
        <pc:picChg chg="add del mod">
          <ac:chgData name="Keysha Burton" userId="f29df3a3-efc3-4b47-beb9-d77848521a4a" providerId="ADAL" clId="{91EBE4D8-2C8C-4A82-8192-2DEE7CD05E54}" dt="2018-10-17T19:20:52.167" v="1439"/>
          <ac:picMkLst>
            <pc:docMk/>
            <pc:sldMk cId="2026195700" sldId="266"/>
            <ac:picMk id="5" creationId="{8F69D505-3903-4F22-A80A-9F3299328D54}"/>
          </ac:picMkLst>
        </pc:picChg>
        <pc:picChg chg="add del mod">
          <ac:chgData name="Keysha Burton" userId="f29df3a3-efc3-4b47-beb9-d77848521a4a" providerId="ADAL" clId="{91EBE4D8-2C8C-4A82-8192-2DEE7CD05E54}" dt="2018-10-17T19:22:38.944" v="1544" actId="478"/>
          <ac:picMkLst>
            <pc:docMk/>
            <pc:sldMk cId="2026195700" sldId="266"/>
            <ac:picMk id="7" creationId="{612B564C-1425-4015-8322-D37AF5649BD2}"/>
          </ac:picMkLst>
        </pc:picChg>
        <pc:picChg chg="add mod">
          <ac:chgData name="Keysha Burton" userId="f29df3a3-efc3-4b47-beb9-d77848521a4a" providerId="ADAL" clId="{91EBE4D8-2C8C-4A82-8192-2DEE7CD05E54}" dt="2018-10-17T19:41:51.087" v="1881" actId="1076"/>
          <ac:picMkLst>
            <pc:docMk/>
            <pc:sldMk cId="2026195700" sldId="266"/>
            <ac:picMk id="8" creationId="{3141F03A-7A85-4D11-A629-6807D586FE7B}"/>
          </ac:picMkLst>
        </pc:picChg>
        <pc:picChg chg="add mod">
          <ac:chgData name="Keysha Burton" userId="f29df3a3-efc3-4b47-beb9-d77848521a4a" providerId="ADAL" clId="{91EBE4D8-2C8C-4A82-8192-2DEE7CD05E54}" dt="2018-10-17T19:42:25.807" v="1896" actId="1076"/>
          <ac:picMkLst>
            <pc:docMk/>
            <pc:sldMk cId="2026195700" sldId="266"/>
            <ac:picMk id="9" creationId="{2201A53A-EEF4-4130-8DBD-D299D1C6EF19}"/>
          </ac:picMkLst>
        </pc:picChg>
        <pc:picChg chg="add mod ord">
          <ac:chgData name="Keysha Burton" userId="f29df3a3-efc3-4b47-beb9-d77848521a4a" providerId="ADAL" clId="{91EBE4D8-2C8C-4A82-8192-2DEE7CD05E54}" dt="2018-10-17T19:53:42.183" v="2495" actId="14100"/>
          <ac:picMkLst>
            <pc:docMk/>
            <pc:sldMk cId="2026195700" sldId="266"/>
            <ac:picMk id="11" creationId="{EEE63A33-8B50-4909-9D13-1BC0C194A0DD}"/>
          </ac:picMkLst>
        </pc:picChg>
        <pc:picChg chg="add mod">
          <ac:chgData name="Keysha Burton" userId="f29df3a3-efc3-4b47-beb9-d77848521a4a" providerId="ADAL" clId="{91EBE4D8-2C8C-4A82-8192-2DEE7CD05E54}" dt="2018-10-17T19:42:27.887" v="1897" actId="1076"/>
          <ac:picMkLst>
            <pc:docMk/>
            <pc:sldMk cId="2026195700" sldId="266"/>
            <ac:picMk id="13" creationId="{651D1714-D07D-4799-B29C-428F25C160A1}"/>
          </ac:picMkLst>
        </pc:picChg>
      </pc:sldChg>
      <pc:sldChg chg="addSp delSp modSp modAnim modNotesTx">
        <pc:chgData name="Keysha Burton" userId="f29df3a3-efc3-4b47-beb9-d77848521a4a" providerId="ADAL" clId="{91EBE4D8-2C8C-4A82-8192-2DEE7CD05E54}" dt="2018-10-17T19:43:01.885" v="1908"/>
        <pc:sldMkLst>
          <pc:docMk/>
          <pc:sldMk cId="3119214457" sldId="267"/>
        </pc:sldMkLst>
        <pc:picChg chg="mod">
          <ac:chgData name="Keysha Burton" userId="f29df3a3-efc3-4b47-beb9-d77848521a4a" providerId="ADAL" clId="{91EBE4D8-2C8C-4A82-8192-2DEE7CD05E54}" dt="2018-10-17T19:33:35.697" v="1764" actId="1076"/>
          <ac:picMkLst>
            <pc:docMk/>
            <pc:sldMk cId="3119214457" sldId="267"/>
            <ac:picMk id="11" creationId="{C2B79EA9-EFE2-4C76-B806-D74811F34B14}"/>
          </ac:picMkLst>
        </pc:picChg>
        <pc:picChg chg="mod">
          <ac:chgData name="Keysha Burton" userId="f29df3a3-efc3-4b47-beb9-d77848521a4a" providerId="ADAL" clId="{91EBE4D8-2C8C-4A82-8192-2DEE7CD05E54}" dt="2018-10-17T19:33:35.697" v="1764" actId="1076"/>
          <ac:picMkLst>
            <pc:docMk/>
            <pc:sldMk cId="3119214457" sldId="267"/>
            <ac:picMk id="13" creationId="{1CF49C9F-D80A-4B4C-B7D1-692C45565CD2}"/>
          </ac:picMkLst>
        </pc:picChg>
        <pc:picChg chg="del">
          <ac:chgData name="Keysha Burton" userId="f29df3a3-efc3-4b47-beb9-d77848521a4a" providerId="ADAL" clId="{91EBE4D8-2C8C-4A82-8192-2DEE7CD05E54}" dt="2018-10-17T19:22:05.194" v="1530" actId="478"/>
          <ac:picMkLst>
            <pc:docMk/>
            <pc:sldMk cId="3119214457" sldId="267"/>
            <ac:picMk id="15" creationId="{57091A77-4B84-43DB-AC09-09A1692D3B7C}"/>
          </ac:picMkLst>
        </pc:picChg>
        <pc:picChg chg="mod ord">
          <ac:chgData name="Keysha Burton" userId="f29df3a3-efc3-4b47-beb9-d77848521a4a" providerId="ADAL" clId="{91EBE4D8-2C8C-4A82-8192-2DEE7CD05E54}" dt="2018-10-17T19:34:39.798" v="1784" actId="1076"/>
          <ac:picMkLst>
            <pc:docMk/>
            <pc:sldMk cId="3119214457" sldId="267"/>
            <ac:picMk id="16" creationId="{F6ECB13E-B91C-47B3-8040-DFCC405CFBC5}"/>
          </ac:picMkLst>
        </pc:picChg>
        <pc:picChg chg="del">
          <ac:chgData name="Keysha Burton" userId="f29df3a3-efc3-4b47-beb9-d77848521a4a" providerId="ADAL" clId="{91EBE4D8-2C8C-4A82-8192-2DEE7CD05E54}" dt="2018-10-17T19:21:55.704" v="1526" actId="478"/>
          <ac:picMkLst>
            <pc:docMk/>
            <pc:sldMk cId="3119214457" sldId="267"/>
            <ac:picMk id="17" creationId="{2C265FB5-B1F4-4AA0-9A05-36831609C61A}"/>
          </ac:picMkLst>
        </pc:picChg>
        <pc:picChg chg="add mod ord">
          <ac:chgData name="Keysha Burton" userId="f29df3a3-efc3-4b47-beb9-d77848521a4a" providerId="ADAL" clId="{91EBE4D8-2C8C-4A82-8192-2DEE7CD05E54}" dt="2018-10-17T19:39:01.146" v="1834" actId="1076"/>
          <ac:picMkLst>
            <pc:docMk/>
            <pc:sldMk cId="3119214457" sldId="267"/>
            <ac:picMk id="19" creationId="{167BEF7F-88C0-434C-BA88-A851A6ACB1E0}"/>
          </ac:picMkLst>
        </pc:picChg>
        <pc:picChg chg="add mod">
          <ac:chgData name="Keysha Burton" userId="f29df3a3-efc3-4b47-beb9-d77848521a4a" providerId="ADAL" clId="{91EBE4D8-2C8C-4A82-8192-2DEE7CD05E54}" dt="2018-10-17T19:33:35.697" v="1764" actId="1076"/>
          <ac:picMkLst>
            <pc:docMk/>
            <pc:sldMk cId="3119214457" sldId="267"/>
            <ac:picMk id="21" creationId="{90A9BBEE-E133-4520-971D-DBD76DF0037D}"/>
          </ac:picMkLst>
        </pc:picChg>
      </pc:sldChg>
      <pc:sldChg chg="addSp modSp modAnim modNotesTx">
        <pc:chgData name="Keysha Burton" userId="f29df3a3-efc3-4b47-beb9-d77848521a4a" providerId="ADAL" clId="{91EBE4D8-2C8C-4A82-8192-2DEE7CD05E54}" dt="2018-10-17T19:40:36.958" v="1860"/>
        <pc:sldMkLst>
          <pc:docMk/>
          <pc:sldMk cId="3456931658" sldId="268"/>
        </pc:sldMkLst>
        <pc:spChg chg="mod">
          <ac:chgData name="Keysha Burton" userId="f29df3a3-efc3-4b47-beb9-d77848521a4a" providerId="ADAL" clId="{91EBE4D8-2C8C-4A82-8192-2DEE7CD05E54}" dt="2018-10-17T19:15:04.514" v="1271" actId="6549"/>
          <ac:spMkLst>
            <pc:docMk/>
            <pc:sldMk cId="3456931658" sldId="268"/>
            <ac:spMk id="2" creationId="{CE0FB1AB-A23C-4D24-973D-A28799A2C5BB}"/>
          </ac:spMkLst>
        </pc:spChg>
        <pc:spChg chg="add mod">
          <ac:chgData name="Keysha Burton" userId="f29df3a3-efc3-4b47-beb9-d77848521a4a" providerId="ADAL" clId="{91EBE4D8-2C8C-4A82-8192-2DEE7CD05E54}" dt="2018-10-17T19:18:01.615" v="1433" actId="20577"/>
          <ac:spMkLst>
            <pc:docMk/>
            <pc:sldMk cId="3456931658" sldId="268"/>
            <ac:spMk id="6" creationId="{92F7A757-8365-4A1C-8BCB-57E6B224A663}"/>
          </ac:spMkLst>
        </pc:spChg>
        <pc:picChg chg="add mod">
          <ac:chgData name="Keysha Burton" userId="f29df3a3-efc3-4b47-beb9-d77848521a4a" providerId="ADAL" clId="{91EBE4D8-2C8C-4A82-8192-2DEE7CD05E54}" dt="2018-10-17T19:40:17.058" v="1854" actId="14100"/>
          <ac:picMkLst>
            <pc:docMk/>
            <pc:sldMk cId="3456931658" sldId="268"/>
            <ac:picMk id="4" creationId="{B8306968-C0EA-4A93-BC9C-54A4B7847959}"/>
          </ac:picMkLst>
        </pc:picChg>
        <pc:picChg chg="mod">
          <ac:chgData name="Keysha Burton" userId="f29df3a3-efc3-4b47-beb9-d77848521a4a" providerId="ADAL" clId="{91EBE4D8-2C8C-4A82-8192-2DEE7CD05E54}" dt="2018-10-17T19:40:03.058" v="1850" actId="1076"/>
          <ac:picMkLst>
            <pc:docMk/>
            <pc:sldMk cId="3456931658" sldId="268"/>
            <ac:picMk id="5" creationId="{CB2C9472-1811-4911-BC3A-ED26BCB77889}"/>
          </ac:picMkLst>
        </pc:picChg>
        <pc:picChg chg="mod">
          <ac:chgData name="Keysha Burton" userId="f29df3a3-efc3-4b47-beb9-d77848521a4a" providerId="ADAL" clId="{91EBE4D8-2C8C-4A82-8192-2DEE7CD05E54}" dt="2018-10-17T19:40:12.828" v="1853" actId="14100"/>
          <ac:picMkLst>
            <pc:docMk/>
            <pc:sldMk cId="3456931658" sldId="268"/>
            <ac:picMk id="7" creationId="{B38BCF83-CCB1-4981-8899-C60F884A9D55}"/>
          </ac:picMkLst>
        </pc:picChg>
      </pc:sldChg>
      <pc:sldChg chg="addSp delSp modSp ord modAnim">
        <pc:chgData name="Keysha Burton" userId="f29df3a3-efc3-4b47-beb9-d77848521a4a" providerId="ADAL" clId="{91EBE4D8-2C8C-4A82-8192-2DEE7CD05E54}" dt="2018-10-17T20:43:13.259" v="2921"/>
        <pc:sldMkLst>
          <pc:docMk/>
          <pc:sldMk cId="2683433003" sldId="269"/>
        </pc:sldMkLst>
        <pc:spChg chg="mod">
          <ac:chgData name="Keysha Burton" userId="f29df3a3-efc3-4b47-beb9-d77848521a4a" providerId="ADAL" clId="{91EBE4D8-2C8C-4A82-8192-2DEE7CD05E54}" dt="2018-10-17T20:32:22.866" v="2608" actId="20577"/>
          <ac:spMkLst>
            <pc:docMk/>
            <pc:sldMk cId="2683433003" sldId="269"/>
            <ac:spMk id="2" creationId="{CE0FB1AB-A23C-4D24-973D-A28799A2C5BB}"/>
          </ac:spMkLst>
        </pc:spChg>
        <pc:spChg chg="add del">
          <ac:chgData name="Keysha Burton" userId="f29df3a3-efc3-4b47-beb9-d77848521a4a" providerId="ADAL" clId="{91EBE4D8-2C8C-4A82-8192-2DEE7CD05E54}" dt="2018-10-17T19:01:41.201" v="895" actId="478"/>
          <ac:spMkLst>
            <pc:docMk/>
            <pc:sldMk cId="2683433003" sldId="269"/>
            <ac:spMk id="10" creationId="{C3D1E294-E95C-4C85-A452-3348F82BE552}"/>
          </ac:spMkLst>
        </pc:spChg>
        <pc:spChg chg="add mod">
          <ac:chgData name="Keysha Burton" userId="f29df3a3-efc3-4b47-beb9-d77848521a4a" providerId="ADAL" clId="{91EBE4D8-2C8C-4A82-8192-2DEE7CD05E54}" dt="2018-10-17T20:32:33.571" v="2610" actId="27636"/>
          <ac:spMkLst>
            <pc:docMk/>
            <pc:sldMk cId="2683433003" sldId="269"/>
            <ac:spMk id="16" creationId="{DAC48669-7351-4467-9CDA-449085C3BD12}"/>
          </ac:spMkLst>
        </pc:spChg>
        <pc:picChg chg="add del mod">
          <ac:chgData name="Keysha Burton" userId="f29df3a3-efc3-4b47-beb9-d77848521a4a" providerId="ADAL" clId="{91EBE4D8-2C8C-4A82-8192-2DEE7CD05E54}" dt="2018-10-17T19:01:39.151" v="894"/>
          <ac:picMkLst>
            <pc:docMk/>
            <pc:sldMk cId="2683433003" sldId="269"/>
            <ac:picMk id="14" creationId="{6A28457E-8CFD-453D-AB1A-AB85E71EBCB0}"/>
          </ac:picMkLst>
        </pc:picChg>
        <pc:picChg chg="add mod">
          <ac:chgData name="Keysha Burton" userId="f29df3a3-efc3-4b47-beb9-d77848521a4a" providerId="ADAL" clId="{91EBE4D8-2C8C-4A82-8192-2DEE7CD05E54}" dt="2018-10-17T19:37:21.653" v="1819" actId="1076"/>
          <ac:picMkLst>
            <pc:docMk/>
            <pc:sldMk cId="2683433003" sldId="269"/>
            <ac:picMk id="18" creationId="{DE4CB78D-F82C-459F-9483-257974B9C949}"/>
          </ac:picMkLst>
        </pc:picChg>
        <pc:picChg chg="add mod">
          <ac:chgData name="Keysha Burton" userId="f29df3a3-efc3-4b47-beb9-d77848521a4a" providerId="ADAL" clId="{91EBE4D8-2C8C-4A82-8192-2DEE7CD05E54}" dt="2018-10-17T19:37:27.843" v="1821" actId="1076"/>
          <ac:picMkLst>
            <pc:docMk/>
            <pc:sldMk cId="2683433003" sldId="269"/>
            <ac:picMk id="20" creationId="{921E2FB3-E663-4291-8A65-946F2D7A58C5}"/>
          </ac:picMkLst>
        </pc:picChg>
        <pc:picChg chg="add mod modCrop">
          <ac:chgData name="Keysha Burton" userId="f29df3a3-efc3-4b47-beb9-d77848521a4a" providerId="ADAL" clId="{91EBE4D8-2C8C-4A82-8192-2DEE7CD05E54}" dt="2018-10-17T20:42:05.353" v="2920" actId="1076"/>
          <ac:picMkLst>
            <pc:docMk/>
            <pc:sldMk cId="2683433003" sldId="269"/>
            <ac:picMk id="21" creationId="{2045D279-F8C6-403E-BD2C-4997C40247C7}"/>
          </ac:picMkLst>
        </pc:picChg>
      </pc:sldChg>
      <pc:sldChg chg="addSp delSp modSp add del ord modAnim modNotesTx">
        <pc:chgData name="Keysha Burton" userId="f29df3a3-efc3-4b47-beb9-d77848521a4a" providerId="ADAL" clId="{91EBE4D8-2C8C-4A82-8192-2DEE7CD05E54}" dt="2018-10-17T19:14:40.558" v="1226" actId="2696"/>
        <pc:sldMkLst>
          <pc:docMk/>
          <pc:sldMk cId="1064586853" sldId="270"/>
        </pc:sldMkLst>
        <pc:spChg chg="mod">
          <ac:chgData name="Keysha Burton" userId="f29df3a3-efc3-4b47-beb9-d77848521a4a" providerId="ADAL" clId="{91EBE4D8-2C8C-4A82-8192-2DEE7CD05E54}" dt="2018-10-17T18:57:52.960" v="466" actId="20577"/>
          <ac:spMkLst>
            <pc:docMk/>
            <pc:sldMk cId="1064586853" sldId="270"/>
            <ac:spMk id="2" creationId="{CE0FB1AB-A23C-4D24-973D-A28799A2C5BB}"/>
          </ac:spMkLst>
        </pc:spChg>
        <pc:spChg chg="mod">
          <ac:chgData name="Keysha Burton" userId="f29df3a3-efc3-4b47-beb9-d77848521a4a" providerId="ADAL" clId="{91EBE4D8-2C8C-4A82-8192-2DEE7CD05E54}" dt="2018-10-17T19:14:38.428" v="1225" actId="6549"/>
          <ac:spMkLst>
            <pc:docMk/>
            <pc:sldMk cId="1064586853" sldId="270"/>
            <ac:spMk id="6" creationId="{92F7A757-8365-4A1C-8BCB-57E6B224A663}"/>
          </ac:spMkLst>
        </pc:spChg>
        <pc:spChg chg="add del mod">
          <ac:chgData name="Keysha Burton" userId="f29df3a3-efc3-4b47-beb9-d77848521a4a" providerId="ADAL" clId="{91EBE4D8-2C8C-4A82-8192-2DEE7CD05E54}" dt="2018-10-17T18:58:07.530" v="470" actId="478"/>
          <ac:spMkLst>
            <pc:docMk/>
            <pc:sldMk cId="1064586853" sldId="270"/>
            <ac:spMk id="8" creationId="{90DE452A-0CD7-4FCC-AD3B-74BB1A250F4F}"/>
          </ac:spMkLst>
        </pc:spChg>
        <pc:picChg chg="del">
          <ac:chgData name="Keysha Burton" userId="f29df3a3-efc3-4b47-beb9-d77848521a4a" providerId="ADAL" clId="{91EBE4D8-2C8C-4A82-8192-2DEE7CD05E54}" dt="2018-10-17T18:57:56.100" v="467" actId="478"/>
          <ac:picMkLst>
            <pc:docMk/>
            <pc:sldMk cId="1064586853" sldId="270"/>
            <ac:picMk id="4" creationId="{B8306968-C0EA-4A93-BC9C-54A4B7847959}"/>
          </ac:picMkLst>
        </pc:picChg>
        <pc:picChg chg="del mod">
          <ac:chgData name="Keysha Burton" userId="f29df3a3-efc3-4b47-beb9-d77848521a4a" providerId="ADAL" clId="{91EBE4D8-2C8C-4A82-8192-2DEE7CD05E54}" dt="2018-10-17T18:57:56.700" v="469" actId="478"/>
          <ac:picMkLst>
            <pc:docMk/>
            <pc:sldMk cId="1064586853" sldId="270"/>
            <ac:picMk id="5" creationId="{CB2C9472-1811-4911-BC3A-ED26BCB77889}"/>
          </ac:picMkLst>
        </pc:picChg>
        <pc:picChg chg="del">
          <ac:chgData name="Keysha Burton" userId="f29df3a3-efc3-4b47-beb9-d77848521a4a" providerId="ADAL" clId="{91EBE4D8-2C8C-4A82-8192-2DEE7CD05E54}" dt="2018-10-17T18:58:09.120" v="471" actId="478"/>
          <ac:picMkLst>
            <pc:docMk/>
            <pc:sldMk cId="1064586853" sldId="270"/>
            <ac:picMk id="7" creationId="{B38BCF83-CCB1-4981-8899-C60F884A9D55}"/>
          </ac:picMkLst>
        </pc:picChg>
        <pc:picChg chg="add mod">
          <ac:chgData name="Keysha Burton" userId="f29df3a3-efc3-4b47-beb9-d77848521a4a" providerId="ADAL" clId="{91EBE4D8-2C8C-4A82-8192-2DEE7CD05E54}" dt="2018-10-17T19:01:06.277" v="852" actId="1076"/>
          <ac:picMkLst>
            <pc:docMk/>
            <pc:sldMk cId="1064586853" sldId="270"/>
            <ac:picMk id="10" creationId="{62949D3B-D3E2-4C9A-8159-0DBBB698B2A6}"/>
          </ac:picMkLst>
        </pc:picChg>
      </pc:sldChg>
      <pc:sldChg chg="addSp delSp modSp add ord modAnim">
        <pc:chgData name="Keysha Burton" userId="f29df3a3-efc3-4b47-beb9-d77848521a4a" providerId="ADAL" clId="{91EBE4D8-2C8C-4A82-8192-2DEE7CD05E54}" dt="2018-10-17T19:39:19.299" v="1836"/>
        <pc:sldMkLst>
          <pc:docMk/>
          <pc:sldMk cId="1893141550" sldId="270"/>
        </pc:sldMkLst>
        <pc:spChg chg="mod">
          <ac:chgData name="Keysha Burton" userId="f29df3a3-efc3-4b47-beb9-d77848521a4a" providerId="ADAL" clId="{91EBE4D8-2C8C-4A82-8192-2DEE7CD05E54}" dt="2018-10-17T19:17:08.943" v="1426" actId="14100"/>
          <ac:spMkLst>
            <pc:docMk/>
            <pc:sldMk cId="1893141550" sldId="270"/>
            <ac:spMk id="6" creationId="{92F7A757-8365-4A1C-8BCB-57E6B224A663}"/>
          </ac:spMkLst>
        </pc:spChg>
        <pc:spChg chg="add del mod">
          <ac:chgData name="Keysha Burton" userId="f29df3a3-efc3-4b47-beb9-d77848521a4a" providerId="ADAL" clId="{91EBE4D8-2C8C-4A82-8192-2DEE7CD05E54}" dt="2018-10-17T19:15:58.762" v="1301" actId="478"/>
          <ac:spMkLst>
            <pc:docMk/>
            <pc:sldMk cId="1893141550" sldId="270"/>
            <ac:spMk id="9" creationId="{C32F68AA-469A-45A3-8166-BF17F3997CCB}"/>
          </ac:spMkLst>
        </pc:spChg>
        <pc:picChg chg="add mod">
          <ac:chgData name="Keysha Burton" userId="f29df3a3-efc3-4b47-beb9-d77848521a4a" providerId="ADAL" clId="{91EBE4D8-2C8C-4A82-8192-2DEE7CD05E54}" dt="2018-10-17T19:17:14.525" v="1428" actId="14100"/>
          <ac:picMkLst>
            <pc:docMk/>
            <pc:sldMk cId="1893141550" sldId="270"/>
            <ac:picMk id="3" creationId="{9CECC96B-F800-49E9-B2D4-3F3ECA4C8FD0}"/>
          </ac:picMkLst>
        </pc:picChg>
        <pc:picChg chg="del">
          <ac:chgData name="Keysha Burton" userId="f29df3a3-efc3-4b47-beb9-d77848521a4a" providerId="ADAL" clId="{91EBE4D8-2C8C-4A82-8192-2DEE7CD05E54}" dt="2018-10-17T19:15:55.202" v="1298" actId="478"/>
          <ac:picMkLst>
            <pc:docMk/>
            <pc:sldMk cId="1893141550" sldId="270"/>
            <ac:picMk id="4" creationId="{B8306968-C0EA-4A93-BC9C-54A4B7847959}"/>
          </ac:picMkLst>
        </pc:picChg>
        <pc:picChg chg="del">
          <ac:chgData name="Keysha Burton" userId="f29df3a3-efc3-4b47-beb9-d77848521a4a" providerId="ADAL" clId="{91EBE4D8-2C8C-4A82-8192-2DEE7CD05E54}" dt="2018-10-17T19:15:56.122" v="1300" actId="478"/>
          <ac:picMkLst>
            <pc:docMk/>
            <pc:sldMk cId="1893141550" sldId="270"/>
            <ac:picMk id="5" creationId="{CB2C9472-1811-4911-BC3A-ED26BCB77889}"/>
          </ac:picMkLst>
        </pc:picChg>
        <pc:picChg chg="del">
          <ac:chgData name="Keysha Burton" userId="f29df3a3-efc3-4b47-beb9-d77848521a4a" providerId="ADAL" clId="{91EBE4D8-2C8C-4A82-8192-2DEE7CD05E54}" dt="2018-10-17T19:15:55.562" v="1299" actId="478"/>
          <ac:picMkLst>
            <pc:docMk/>
            <pc:sldMk cId="1893141550" sldId="270"/>
            <ac:picMk id="7" creationId="{B38BCF83-CCB1-4981-8899-C60F884A9D55}"/>
          </ac:picMkLst>
        </pc:picChg>
      </pc:sldChg>
      <pc:sldChg chg="addSp delSp modSp add modAnim modNotesTx">
        <pc:chgData name="Keysha Burton" userId="f29df3a3-efc3-4b47-beb9-d77848521a4a" providerId="ADAL" clId="{91EBE4D8-2C8C-4A82-8192-2DEE7CD05E54}" dt="2018-10-17T20:28:48.616" v="2499" actId="14100"/>
        <pc:sldMkLst>
          <pc:docMk/>
          <pc:sldMk cId="4053623036" sldId="271"/>
        </pc:sldMkLst>
        <pc:spChg chg="mod">
          <ac:chgData name="Keysha Burton" userId="f29df3a3-efc3-4b47-beb9-d77848521a4a" providerId="ADAL" clId="{91EBE4D8-2C8C-4A82-8192-2DEE7CD05E54}" dt="2018-10-17T19:50:24" v="2025" actId="14100"/>
          <ac:spMkLst>
            <pc:docMk/>
            <pc:sldMk cId="4053623036" sldId="271"/>
            <ac:spMk id="2" creationId="{EB8BAC49-83BE-4AD3-B0F7-B8559C458139}"/>
          </ac:spMkLst>
        </pc:spChg>
        <pc:spChg chg="mod">
          <ac:chgData name="Keysha Burton" userId="f29df3a3-efc3-4b47-beb9-d77848521a4a" providerId="ADAL" clId="{91EBE4D8-2C8C-4A82-8192-2DEE7CD05E54}" dt="2018-10-17T20:28:48.616" v="2499" actId="14100"/>
          <ac:spMkLst>
            <pc:docMk/>
            <pc:sldMk cId="4053623036" sldId="271"/>
            <ac:spMk id="3" creationId="{B7B7EC2D-9187-4D28-BD69-19BD05F70A03}"/>
          </ac:spMkLst>
        </pc:spChg>
        <pc:picChg chg="add mod">
          <ac:chgData name="Keysha Burton" userId="f29df3a3-efc3-4b47-beb9-d77848521a4a" providerId="ADAL" clId="{91EBE4D8-2C8C-4A82-8192-2DEE7CD05E54}" dt="2018-10-17T19:50:17.458" v="2022" actId="1076"/>
          <ac:picMkLst>
            <pc:docMk/>
            <pc:sldMk cId="4053623036" sldId="271"/>
            <ac:picMk id="5" creationId="{BB0992F4-BB29-4C6F-95B4-CDD407EB6C4F}"/>
          </ac:picMkLst>
        </pc:picChg>
        <pc:picChg chg="add del mod">
          <ac:chgData name="Keysha Burton" userId="f29df3a3-efc3-4b47-beb9-d77848521a4a" providerId="ADAL" clId="{91EBE4D8-2C8C-4A82-8192-2DEE7CD05E54}" dt="2018-10-17T19:35:36.083" v="1799" actId="478"/>
          <ac:picMkLst>
            <pc:docMk/>
            <pc:sldMk cId="4053623036" sldId="271"/>
            <ac:picMk id="7" creationId="{E0B1BA79-5F9C-4686-B7DE-F2EAF97471DB}"/>
          </ac:picMkLst>
        </pc:picChg>
        <pc:picChg chg="add mod">
          <ac:chgData name="Keysha Burton" userId="f29df3a3-efc3-4b47-beb9-d77848521a4a" providerId="ADAL" clId="{91EBE4D8-2C8C-4A82-8192-2DEE7CD05E54}" dt="2018-10-17T19:50:18.958" v="2023" actId="1076"/>
          <ac:picMkLst>
            <pc:docMk/>
            <pc:sldMk cId="4053623036" sldId="271"/>
            <ac:picMk id="9" creationId="{28693262-2877-4158-AB04-A3E84CA3AEA7}"/>
          </ac:picMkLst>
        </pc:picChg>
      </pc:sldChg>
      <pc:sldChg chg="addSp delSp modSp add delAnim modAnim">
        <pc:chgData name="Keysha Burton" userId="f29df3a3-efc3-4b47-beb9-d77848521a4a" providerId="ADAL" clId="{91EBE4D8-2C8C-4A82-8192-2DEE7CD05E54}" dt="2018-10-17T20:41:07.244" v="2912"/>
        <pc:sldMkLst>
          <pc:docMk/>
          <pc:sldMk cId="3781366350" sldId="272"/>
        </pc:sldMkLst>
        <pc:spChg chg="mod">
          <ac:chgData name="Keysha Burton" userId="f29df3a3-efc3-4b47-beb9-d77848521a4a" providerId="ADAL" clId="{91EBE4D8-2C8C-4A82-8192-2DEE7CD05E54}" dt="2018-10-17T20:38:04.506" v="2893" actId="20577"/>
          <ac:spMkLst>
            <pc:docMk/>
            <pc:sldMk cId="3781366350" sldId="272"/>
            <ac:spMk id="2" creationId="{CE0FB1AB-A23C-4D24-973D-A28799A2C5BB}"/>
          </ac:spMkLst>
        </pc:spChg>
        <pc:spChg chg="mod">
          <ac:chgData name="Keysha Burton" userId="f29df3a3-efc3-4b47-beb9-d77848521a4a" providerId="ADAL" clId="{91EBE4D8-2C8C-4A82-8192-2DEE7CD05E54}" dt="2018-10-17T20:35:07.044" v="2851" actId="20577"/>
          <ac:spMkLst>
            <pc:docMk/>
            <pc:sldMk cId="3781366350" sldId="272"/>
            <ac:spMk id="6" creationId="{92F7A757-8365-4A1C-8BCB-57E6B224A663}"/>
          </ac:spMkLst>
        </pc:spChg>
        <pc:spChg chg="add del mod">
          <ac:chgData name="Keysha Burton" userId="f29df3a3-efc3-4b47-beb9-d77848521a4a" providerId="ADAL" clId="{91EBE4D8-2C8C-4A82-8192-2DEE7CD05E54}" dt="2018-10-17T20:35:17.302" v="2854" actId="478"/>
          <ac:spMkLst>
            <pc:docMk/>
            <pc:sldMk cId="3781366350" sldId="272"/>
            <ac:spMk id="8" creationId="{0B064D87-0798-4562-9CA6-97D5A390C6AA}"/>
          </ac:spMkLst>
        </pc:spChg>
        <pc:picChg chg="del">
          <ac:chgData name="Keysha Burton" userId="f29df3a3-efc3-4b47-beb9-d77848521a4a" providerId="ADAL" clId="{91EBE4D8-2C8C-4A82-8192-2DEE7CD05E54}" dt="2018-10-17T20:35:18.421" v="2855" actId="478"/>
          <ac:picMkLst>
            <pc:docMk/>
            <pc:sldMk cId="3781366350" sldId="272"/>
            <ac:picMk id="4" creationId="{B8306968-C0EA-4A93-BC9C-54A4B7847959}"/>
          </ac:picMkLst>
        </pc:picChg>
        <pc:picChg chg="del">
          <ac:chgData name="Keysha Burton" userId="f29df3a3-efc3-4b47-beb9-d77848521a4a" providerId="ADAL" clId="{91EBE4D8-2C8C-4A82-8192-2DEE7CD05E54}" dt="2018-10-17T20:35:11.703" v="2852" actId="478"/>
          <ac:picMkLst>
            <pc:docMk/>
            <pc:sldMk cId="3781366350" sldId="272"/>
            <ac:picMk id="5" creationId="{CB2C9472-1811-4911-BC3A-ED26BCB77889}"/>
          </ac:picMkLst>
        </pc:picChg>
        <pc:picChg chg="del">
          <ac:chgData name="Keysha Burton" userId="f29df3a3-efc3-4b47-beb9-d77848521a4a" providerId="ADAL" clId="{91EBE4D8-2C8C-4A82-8192-2DEE7CD05E54}" dt="2018-10-17T20:35:11.763" v="2853" actId="478"/>
          <ac:picMkLst>
            <pc:docMk/>
            <pc:sldMk cId="3781366350" sldId="272"/>
            <ac:picMk id="7" creationId="{B38BCF83-CCB1-4981-8899-C60F884A9D55}"/>
          </ac:picMkLst>
        </pc:picChg>
        <pc:picChg chg="add mod">
          <ac:chgData name="Keysha Burton" userId="f29df3a3-efc3-4b47-beb9-d77848521a4a" providerId="ADAL" clId="{91EBE4D8-2C8C-4A82-8192-2DEE7CD05E54}" dt="2018-10-17T20:39:32.415" v="2905" actId="14100"/>
          <ac:picMkLst>
            <pc:docMk/>
            <pc:sldMk cId="3781366350" sldId="272"/>
            <ac:picMk id="9" creationId="{5991F108-7773-4EC2-ABA5-209F3004E3F1}"/>
          </ac:picMkLst>
        </pc:picChg>
        <pc:picChg chg="add mod">
          <ac:chgData name="Keysha Burton" userId="f29df3a3-efc3-4b47-beb9-d77848521a4a" providerId="ADAL" clId="{91EBE4D8-2C8C-4A82-8192-2DEE7CD05E54}" dt="2018-10-17T20:39:43.706" v="2909" actId="14100"/>
          <ac:picMkLst>
            <pc:docMk/>
            <pc:sldMk cId="3781366350" sldId="272"/>
            <ac:picMk id="10" creationId="{947B0516-AF4B-4080-BEA8-F4E510EA2E66}"/>
          </ac:picMkLst>
        </pc:picChg>
        <pc:picChg chg="add mod ord">
          <ac:chgData name="Keysha Burton" userId="f29df3a3-efc3-4b47-beb9-d77848521a4a" providerId="ADAL" clId="{91EBE4D8-2C8C-4A82-8192-2DEE7CD05E54}" dt="2018-10-17T20:39:25.904" v="2903" actId="14100"/>
          <ac:picMkLst>
            <pc:docMk/>
            <pc:sldMk cId="3781366350" sldId="272"/>
            <ac:picMk id="11" creationId="{B0D8E540-6E02-4F32-96CF-53DCA38B3889}"/>
          </ac:picMkLst>
        </pc:picChg>
        <pc:picChg chg="add del">
          <ac:chgData name="Keysha Burton" userId="f29df3a3-efc3-4b47-beb9-d77848521a4a" providerId="ADAL" clId="{91EBE4D8-2C8C-4A82-8192-2DEE7CD05E54}" dt="2018-10-17T20:41:07.244" v="2912"/>
          <ac:picMkLst>
            <pc:docMk/>
            <pc:sldMk cId="3781366350" sldId="272"/>
            <ac:picMk id="12" creationId="{E8598FE2-1EEE-4BF1-A97C-F946546B1B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C6CC7-5F6A-40C4-9547-A94021E8EFCB}"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FF02E-18AA-4AA5-B443-32DAB8ABF0F1}" type="slidenum">
              <a:rPr lang="en-US" smtClean="0"/>
              <a:t>‹#›</a:t>
            </a:fld>
            <a:endParaRPr lang="en-US"/>
          </a:p>
        </p:txBody>
      </p:sp>
    </p:spTree>
    <p:extLst>
      <p:ext uri="{BB962C8B-B14F-4D97-AF65-F5344CB8AC3E}">
        <p14:creationId xmlns:p14="http://schemas.microsoft.com/office/powerpoint/2010/main" val="391023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They may not be major contributors to the standard university and faculty goals of academic research or scholarly publications, but they benefit our stakeholders nonetheless and in ways that may not be apparent at first glance. </a:t>
            </a:r>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2</a:t>
            </a:fld>
            <a:endParaRPr lang="en-US"/>
          </a:p>
        </p:txBody>
      </p:sp>
    </p:spTree>
    <p:extLst>
      <p:ext uri="{BB962C8B-B14F-4D97-AF65-F5344CB8AC3E}">
        <p14:creationId xmlns:p14="http://schemas.microsoft.com/office/powerpoint/2010/main" val="203986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could we have done differently?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 great brainstorming idea into a fleshed out marketing campaign.  NOTE:  A Marketing Master Plan is best for overall and each additional campaign should fit into that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Objectives – what do you want to achieve with your campaign? Behavior change; increased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Parameters – Are the details of your objectives such as time.  How long will this campaign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Tracking and measurement – can you determine a campaign’s success without measurements? NO.  If you don’t have measurements, you are bound to overpay or use staff time inefficiently on campaign actions that are not effective or worthwhile.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a budget; Would you send your kids to the grocery store with $500 without telling them what they need to buy, how long the food needs to last, etc.  There’s nothing worse than trying to plan a campaign without a clear budget. You can’t plan if you don’t know how much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your marketing vehicle wisely. Some vehicles will be better than others. NEVER</a:t>
            </a:r>
            <a:r>
              <a:rPr lang="en-US" sz="1200" kern="1200" dirty="0">
                <a:solidFill>
                  <a:schemeClr val="tx1"/>
                </a:solidFill>
                <a:effectLst/>
                <a:latin typeface="+mn-lt"/>
                <a:ea typeface="+mn-ea"/>
                <a:cs typeface="+mn-cs"/>
              </a:rPr>
              <a:t> choose your vehicle based on you what YOU use.  Always choose your vehicle based on the vehicle most used by your target audience/customers. Think about your target market's haunts and habits when you're choosing channels to reach them. Where do they spend their time? Where are they most likely to see or hear and pay attention to information about your products and/or services? In a magazine? On a bus bench? On their smartphone?</a:t>
            </a:r>
            <a:endParaRPr lang="en-US" dirty="0"/>
          </a:p>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11</a:t>
            </a:fld>
            <a:endParaRPr lang="en-US"/>
          </a:p>
        </p:txBody>
      </p:sp>
    </p:spTree>
    <p:extLst>
      <p:ext uri="{BB962C8B-B14F-4D97-AF65-F5344CB8AC3E}">
        <p14:creationId xmlns:p14="http://schemas.microsoft.com/office/powerpoint/2010/main" val="229386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short, any marketing plan/campaign is better than none because at least you’re directing your marketing efforts instead of blindly casting out effort here and there.  </a:t>
            </a:r>
            <a:r>
              <a:rPr lang="en-US" sz="1200" kern="1200">
                <a:solidFill>
                  <a:schemeClr val="tx1"/>
                </a:solidFill>
                <a:effectLst/>
                <a:latin typeface="+mn-lt"/>
                <a:ea typeface="+mn-ea"/>
                <a:cs typeface="+mn-cs"/>
              </a:rPr>
              <a:t>The best marketing campaign is the one that achieves the results you want and that takes planning and coordinated effort.</a:t>
            </a:r>
          </a:p>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12</a:t>
            </a:fld>
            <a:endParaRPr lang="en-US"/>
          </a:p>
        </p:txBody>
      </p:sp>
    </p:spTree>
    <p:extLst>
      <p:ext uri="{BB962C8B-B14F-4D97-AF65-F5344CB8AC3E}">
        <p14:creationId xmlns:p14="http://schemas.microsoft.com/office/powerpoint/2010/main" val="381253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education and outreach is needed in order to get your message out to your surrounding communities; don’t fall into the trap of “if you build it, they will come”.</a:t>
            </a:r>
          </a:p>
          <a:p>
            <a:r>
              <a:rPr lang="en-US" dirty="0"/>
              <a:t>Focus on public education and outreach can also help guide service policies &amp; regulations and/or garner support on the political end for your programs.</a:t>
            </a:r>
          </a:p>
          <a:p>
            <a:r>
              <a:rPr lang="en-US" dirty="0"/>
              <a:t>Many grant funding opportunities often require that projects include some element of public education and outreach that will help initiate behavior change.</a:t>
            </a:r>
          </a:p>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3</a:t>
            </a:fld>
            <a:endParaRPr lang="en-US"/>
          </a:p>
        </p:txBody>
      </p:sp>
    </p:spTree>
    <p:extLst>
      <p:ext uri="{BB962C8B-B14F-4D97-AF65-F5344CB8AC3E}">
        <p14:creationId xmlns:p14="http://schemas.microsoft.com/office/powerpoint/2010/main" val="265738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4</a:t>
            </a:fld>
            <a:endParaRPr lang="en-US"/>
          </a:p>
        </p:txBody>
      </p:sp>
    </p:spTree>
    <p:extLst>
      <p:ext uri="{BB962C8B-B14F-4D97-AF65-F5344CB8AC3E}">
        <p14:creationId xmlns:p14="http://schemas.microsoft.com/office/powerpoint/2010/main" val="978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5</a:t>
            </a:fld>
            <a:endParaRPr lang="en-US"/>
          </a:p>
        </p:txBody>
      </p:sp>
    </p:spTree>
    <p:extLst>
      <p:ext uri="{BB962C8B-B14F-4D97-AF65-F5344CB8AC3E}">
        <p14:creationId xmlns:p14="http://schemas.microsoft.com/office/powerpoint/2010/main" val="205451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education and outreach is needed in order to get your message out to your surrounding communities; don’t fall into the trap of “if you build it, they will come”.</a:t>
            </a:r>
          </a:p>
          <a:p>
            <a:r>
              <a:rPr lang="en-US" dirty="0"/>
              <a:t>Focus on public education and outreach can also help guide service policies &amp; regulations and/or garner support on the political end for your programs.</a:t>
            </a:r>
          </a:p>
          <a:p>
            <a:r>
              <a:rPr lang="en-US" dirty="0"/>
              <a:t>Many grant funding opportunities often require that projects include some element of public education and outreach that will help initiate behavior change.</a:t>
            </a:r>
          </a:p>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6</a:t>
            </a:fld>
            <a:endParaRPr lang="en-US"/>
          </a:p>
        </p:txBody>
      </p:sp>
    </p:spTree>
    <p:extLst>
      <p:ext uri="{BB962C8B-B14F-4D97-AF65-F5344CB8AC3E}">
        <p14:creationId xmlns:p14="http://schemas.microsoft.com/office/powerpoint/2010/main" val="117838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7</a:t>
            </a:fld>
            <a:endParaRPr lang="en-US"/>
          </a:p>
        </p:txBody>
      </p:sp>
    </p:spTree>
    <p:extLst>
      <p:ext uri="{BB962C8B-B14F-4D97-AF65-F5344CB8AC3E}">
        <p14:creationId xmlns:p14="http://schemas.microsoft.com/office/powerpoint/2010/main" val="29858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8</a:t>
            </a:fld>
            <a:endParaRPr lang="en-US"/>
          </a:p>
        </p:txBody>
      </p:sp>
    </p:spTree>
    <p:extLst>
      <p:ext uri="{BB962C8B-B14F-4D97-AF65-F5344CB8AC3E}">
        <p14:creationId xmlns:p14="http://schemas.microsoft.com/office/powerpoint/2010/main" val="118685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FF02E-18AA-4AA5-B443-32DAB8ABF0F1}" type="slidenum">
              <a:rPr lang="en-US" smtClean="0"/>
              <a:t>9</a:t>
            </a:fld>
            <a:endParaRPr lang="en-US"/>
          </a:p>
        </p:txBody>
      </p:sp>
    </p:spTree>
    <p:extLst>
      <p:ext uri="{BB962C8B-B14F-4D97-AF65-F5344CB8AC3E}">
        <p14:creationId xmlns:p14="http://schemas.microsoft.com/office/powerpoint/2010/main" val="379871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term goals is to initiate behavior change within the community; solicit community buy-in so that they either stop illegal dumping behavior or they actively participate in cleaning up the community.</a:t>
            </a:r>
          </a:p>
        </p:txBody>
      </p:sp>
      <p:sp>
        <p:nvSpPr>
          <p:cNvPr id="4" name="Slide Number Placeholder 3"/>
          <p:cNvSpPr>
            <a:spLocks noGrp="1"/>
          </p:cNvSpPr>
          <p:nvPr>
            <p:ph type="sldNum" sz="quarter" idx="10"/>
          </p:nvPr>
        </p:nvSpPr>
        <p:spPr/>
        <p:txBody>
          <a:bodyPr/>
          <a:lstStyle/>
          <a:p>
            <a:fld id="{F23FF02E-18AA-4AA5-B443-32DAB8ABF0F1}" type="slidenum">
              <a:rPr lang="en-US" smtClean="0"/>
              <a:t>10</a:t>
            </a:fld>
            <a:endParaRPr lang="en-US"/>
          </a:p>
        </p:txBody>
      </p:sp>
    </p:spTree>
    <p:extLst>
      <p:ext uri="{BB962C8B-B14F-4D97-AF65-F5344CB8AC3E}">
        <p14:creationId xmlns:p14="http://schemas.microsoft.com/office/powerpoint/2010/main" val="230483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8514" y="1122363"/>
            <a:ext cx="8139485"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2528514" y="3602038"/>
            <a:ext cx="813948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47C6F1-5275-42BC-9772-6A63A042C64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90852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84254" y="365125"/>
            <a:ext cx="8869545"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2484254" y="1825625"/>
            <a:ext cx="8869545" cy="40809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C6F1-5275-42BC-9772-6A63A042C64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398427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4344" y="365125"/>
            <a:ext cx="1939456" cy="5578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4903" y="365125"/>
            <a:ext cx="6854025" cy="5578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C6F1-5275-42BC-9772-6A63A042C64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25896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4416" y="365125"/>
            <a:ext cx="9120147" cy="1325563"/>
          </a:xfrm>
        </p:spPr>
        <p:txBody>
          <a:bodyPr/>
          <a:lstStyle/>
          <a:p>
            <a:r>
              <a:rPr lang="en-US"/>
              <a:t>Click to edit Master title style</a:t>
            </a:r>
          </a:p>
        </p:txBody>
      </p:sp>
      <p:sp>
        <p:nvSpPr>
          <p:cNvPr id="3" name="Content Placeholder 2"/>
          <p:cNvSpPr>
            <a:spLocks noGrp="1"/>
          </p:cNvSpPr>
          <p:nvPr>
            <p:ph idx="1"/>
          </p:nvPr>
        </p:nvSpPr>
        <p:spPr>
          <a:xfrm>
            <a:off x="2544416" y="1825625"/>
            <a:ext cx="9120147" cy="4080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C6F1-5275-42BC-9772-6A63A042C64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5616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41050" y="1709738"/>
            <a:ext cx="89064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441050" y="4589464"/>
            <a:ext cx="8906400" cy="127999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7C6F1-5275-42BC-9772-6A63A042C64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233456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1050" y="365125"/>
            <a:ext cx="8912749" cy="1325563"/>
          </a:xfrm>
        </p:spPr>
        <p:txBody>
          <a:bodyPr/>
          <a:lstStyle/>
          <a:p>
            <a:r>
              <a:rPr lang="en-US"/>
              <a:t>Click to edit Master title style</a:t>
            </a:r>
          </a:p>
        </p:txBody>
      </p:sp>
      <p:sp>
        <p:nvSpPr>
          <p:cNvPr id="3" name="Content Placeholder 2"/>
          <p:cNvSpPr>
            <a:spLocks noGrp="1"/>
          </p:cNvSpPr>
          <p:nvPr>
            <p:ph sz="half" idx="1"/>
          </p:nvPr>
        </p:nvSpPr>
        <p:spPr>
          <a:xfrm>
            <a:off x="2441049" y="1825625"/>
            <a:ext cx="4245997" cy="4155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58608" y="1825625"/>
            <a:ext cx="4595191" cy="4155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747C6F1-5275-42BC-9772-6A63A042C64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258287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3099" y="365126"/>
            <a:ext cx="8922289" cy="1281378"/>
          </a:xfrm>
        </p:spPr>
        <p:txBody>
          <a:bodyPr/>
          <a:lstStyle/>
          <a:p>
            <a:r>
              <a:rPr lang="en-US" dirty="0"/>
              <a:t>Click to edit Master title style</a:t>
            </a:r>
          </a:p>
        </p:txBody>
      </p:sp>
      <p:sp>
        <p:nvSpPr>
          <p:cNvPr id="3" name="Text Placeholder 2"/>
          <p:cNvSpPr>
            <a:spLocks noGrp="1"/>
          </p:cNvSpPr>
          <p:nvPr>
            <p:ph type="body" idx="1"/>
          </p:nvPr>
        </p:nvSpPr>
        <p:spPr>
          <a:xfrm>
            <a:off x="2433098" y="1681163"/>
            <a:ext cx="4333461" cy="7964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433098" y="2505075"/>
            <a:ext cx="4333461" cy="3376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5343" y="1681163"/>
            <a:ext cx="4390045" cy="7964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965343" y="2505075"/>
            <a:ext cx="4390045" cy="33767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747C6F1-5275-42BC-9772-6A63A042C641}"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126009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41050" y="365125"/>
            <a:ext cx="891275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747C6F1-5275-42BC-9772-6A63A042C641}"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98222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7C6F1-5275-42BC-9772-6A63A042C641}"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88498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3098" y="457200"/>
            <a:ext cx="8920702" cy="118548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983427" y="1733705"/>
            <a:ext cx="4371961" cy="41728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33098" y="1733706"/>
            <a:ext cx="4412764" cy="41728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7C6F1-5275-42BC-9772-6A63A042C64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413342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0457" y="4492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538364" y="1294726"/>
            <a:ext cx="5316468" cy="4543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0457" y="2049462"/>
            <a:ext cx="3932237" cy="38199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7C6F1-5275-42BC-9772-6A63A042C64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1010-F2A6-47CC-A4D2-AACFD650041F}" type="slidenum">
              <a:rPr lang="en-US" smtClean="0"/>
              <a:t>‹#›</a:t>
            </a:fld>
            <a:endParaRPr lang="en-US"/>
          </a:p>
        </p:txBody>
      </p:sp>
    </p:spTree>
    <p:extLst>
      <p:ext uri="{BB962C8B-B14F-4D97-AF65-F5344CB8AC3E}">
        <p14:creationId xmlns:p14="http://schemas.microsoft.com/office/powerpoint/2010/main" val="360692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438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7C6F1-5275-42BC-9772-6A63A042C641}" type="datetimeFigureOut">
              <a:rPr lang="en-US" smtClean="0"/>
              <a:t>10/22/2018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41010-F2A6-47CC-A4D2-AACFD650041F}" type="slidenum">
              <a:rPr lang="en-US" smtClean="0"/>
              <a:t>‹#›</a:t>
            </a:fld>
            <a:endParaRPr lang="en-US"/>
          </a:p>
        </p:txBody>
      </p:sp>
      <p:pic>
        <p:nvPicPr>
          <p:cNvPr id="12" name="Picture 11">
            <a:extLst>
              <a:ext uri="{FF2B5EF4-FFF2-40B4-BE49-F238E27FC236}">
                <a16:creationId xmlns:a16="http://schemas.microsoft.com/office/drawing/2014/main" id="{EB1923E4-B965-428F-B949-DB37169A3A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432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tburton@las-cruces.org" TargetMode="Externa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hyperlink" Target="http://www.scswa.net/" TargetMode="Externa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Encouraging Behavior Change</a:t>
            </a:r>
          </a:p>
        </p:txBody>
      </p:sp>
      <p:sp>
        <p:nvSpPr>
          <p:cNvPr id="3" name="Subtitle 2"/>
          <p:cNvSpPr>
            <a:spLocks noGrp="1"/>
          </p:cNvSpPr>
          <p:nvPr>
            <p:ph type="subTitle" idx="1"/>
          </p:nvPr>
        </p:nvSpPr>
        <p:spPr>
          <a:xfrm>
            <a:off x="2528514" y="3851910"/>
            <a:ext cx="8139485" cy="665661"/>
          </a:xfrm>
        </p:spPr>
        <p:txBody>
          <a:bodyPr>
            <a:normAutofit/>
          </a:bodyPr>
          <a:lstStyle/>
          <a:p>
            <a:r>
              <a:rPr lang="en-US" sz="2800" i="1" dirty="0">
                <a:solidFill>
                  <a:srgbClr val="FFFF00"/>
                </a:solidFill>
              </a:rPr>
              <a:t>Through Education and Marketing        </a:t>
            </a:r>
          </a:p>
        </p:txBody>
      </p:sp>
    </p:spTree>
    <p:extLst>
      <p:ext uri="{BB962C8B-B14F-4D97-AF65-F5344CB8AC3E}">
        <p14:creationId xmlns:p14="http://schemas.microsoft.com/office/powerpoint/2010/main" val="325248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834390"/>
            <a:ext cx="10184106" cy="1360170"/>
          </a:xfrm>
        </p:spPr>
        <p:txBody>
          <a:bodyPr>
            <a:normAutofit/>
          </a:bodyPr>
          <a:lstStyle/>
          <a:p>
            <a:r>
              <a:rPr lang="en-US" dirty="0"/>
              <a:t>IDP Focuses on Outreach Efforts that Informs and Engages Our Community</a:t>
            </a:r>
          </a:p>
        </p:txBody>
      </p:sp>
      <p:sp>
        <p:nvSpPr>
          <p:cNvPr id="3" name="Content Placeholder 2">
            <a:extLst>
              <a:ext uri="{FF2B5EF4-FFF2-40B4-BE49-F238E27FC236}">
                <a16:creationId xmlns:a16="http://schemas.microsoft.com/office/drawing/2014/main" id="{D8D14385-6479-4162-BB46-FFB9EDD0A9DB}"/>
              </a:ext>
            </a:extLst>
          </p:cNvPr>
          <p:cNvSpPr>
            <a:spLocks noGrp="1"/>
          </p:cNvSpPr>
          <p:nvPr>
            <p:ph idx="1"/>
          </p:nvPr>
        </p:nvSpPr>
        <p:spPr>
          <a:xfrm>
            <a:off x="1154430" y="2503170"/>
            <a:ext cx="4354830" cy="3403360"/>
          </a:xfrm>
        </p:spPr>
        <p:txBody>
          <a:bodyPr>
            <a:normAutofit/>
          </a:bodyPr>
          <a:lstStyle/>
          <a:p>
            <a:r>
              <a:rPr lang="en-US" dirty="0"/>
              <a:t>Community buy-in</a:t>
            </a:r>
          </a:p>
          <a:p>
            <a:r>
              <a:rPr lang="en-US" dirty="0"/>
              <a:t>Community responsibility &amp; behavior change</a:t>
            </a:r>
          </a:p>
          <a:p>
            <a:r>
              <a:rPr lang="en-US" dirty="0"/>
              <a:t>Express the dangers of illegal dumping</a:t>
            </a:r>
          </a:p>
          <a:p>
            <a:pPr lvl="1"/>
            <a:r>
              <a:rPr lang="en-US" dirty="0"/>
              <a:t>Public health</a:t>
            </a:r>
          </a:p>
          <a:p>
            <a:pPr lvl="1"/>
            <a:r>
              <a:rPr lang="en-US" dirty="0"/>
              <a:t>Vector and pest</a:t>
            </a:r>
          </a:p>
        </p:txBody>
      </p:sp>
      <p:pic>
        <p:nvPicPr>
          <p:cNvPr id="8" name="Picture 7">
            <a:extLst>
              <a:ext uri="{FF2B5EF4-FFF2-40B4-BE49-F238E27FC236}">
                <a16:creationId xmlns:a16="http://schemas.microsoft.com/office/drawing/2014/main" id="{3141F03A-7A85-4D11-A629-6807D586F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609" y="2519926"/>
            <a:ext cx="4064000" cy="4064000"/>
          </a:xfrm>
          <a:prstGeom prst="rect">
            <a:avLst/>
          </a:prstGeom>
        </p:spPr>
      </p:pic>
      <p:pic>
        <p:nvPicPr>
          <p:cNvPr id="9" name="Picture 8">
            <a:extLst>
              <a:ext uri="{FF2B5EF4-FFF2-40B4-BE49-F238E27FC236}">
                <a16:creationId xmlns:a16="http://schemas.microsoft.com/office/drawing/2014/main" id="{2201A53A-EEF4-4130-8DBD-D299D1C6E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342" y="2392636"/>
            <a:ext cx="5709267" cy="4281950"/>
          </a:xfrm>
          <a:prstGeom prst="rect">
            <a:avLst/>
          </a:prstGeom>
        </p:spPr>
      </p:pic>
      <p:pic>
        <p:nvPicPr>
          <p:cNvPr id="13" name="Picture 12">
            <a:extLst>
              <a:ext uri="{FF2B5EF4-FFF2-40B4-BE49-F238E27FC236}">
                <a16:creationId xmlns:a16="http://schemas.microsoft.com/office/drawing/2014/main" id="{651D1714-D07D-4799-B29C-428F25C16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342" y="2402573"/>
            <a:ext cx="5731609" cy="4298706"/>
          </a:xfrm>
          <a:prstGeom prst="rect">
            <a:avLst/>
          </a:prstGeom>
        </p:spPr>
      </p:pic>
      <p:pic>
        <p:nvPicPr>
          <p:cNvPr id="11" name="Picture 10">
            <a:extLst>
              <a:ext uri="{FF2B5EF4-FFF2-40B4-BE49-F238E27FC236}">
                <a16:creationId xmlns:a16="http://schemas.microsoft.com/office/drawing/2014/main" id="{EEE63A33-8B50-4909-9D13-1BC0C194A0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09260" y="2610588"/>
            <a:ext cx="6451487" cy="3628962"/>
          </a:xfrm>
          <a:prstGeom prst="rect">
            <a:avLst/>
          </a:prstGeom>
        </p:spPr>
      </p:pic>
    </p:spTree>
    <p:extLst>
      <p:ext uri="{BB962C8B-B14F-4D97-AF65-F5344CB8AC3E}">
        <p14:creationId xmlns:p14="http://schemas.microsoft.com/office/powerpoint/2010/main" val="20261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AC49-83BE-4AD3-B0F7-B8559C458139}"/>
              </a:ext>
            </a:extLst>
          </p:cNvPr>
          <p:cNvSpPr>
            <a:spLocks noGrp="1"/>
          </p:cNvSpPr>
          <p:nvPr>
            <p:ph type="title"/>
          </p:nvPr>
        </p:nvSpPr>
        <p:spPr>
          <a:xfrm>
            <a:off x="1497330" y="457122"/>
            <a:ext cx="10167233" cy="1325563"/>
          </a:xfrm>
        </p:spPr>
        <p:txBody>
          <a:bodyPr/>
          <a:lstStyle/>
          <a:p>
            <a:r>
              <a:rPr lang="en-US" dirty="0"/>
              <a:t>8 Tips for Education &amp; Outreach Planning</a:t>
            </a:r>
          </a:p>
        </p:txBody>
      </p:sp>
      <p:sp>
        <p:nvSpPr>
          <p:cNvPr id="3" name="Content Placeholder 2">
            <a:extLst>
              <a:ext uri="{FF2B5EF4-FFF2-40B4-BE49-F238E27FC236}">
                <a16:creationId xmlns:a16="http://schemas.microsoft.com/office/drawing/2014/main" id="{B7B7EC2D-9187-4D28-BD69-19BD05F70A03}"/>
              </a:ext>
            </a:extLst>
          </p:cNvPr>
          <p:cNvSpPr>
            <a:spLocks noGrp="1"/>
          </p:cNvSpPr>
          <p:nvPr>
            <p:ph idx="1"/>
          </p:nvPr>
        </p:nvSpPr>
        <p:spPr>
          <a:xfrm>
            <a:off x="1840230" y="1825625"/>
            <a:ext cx="9824333" cy="4080905"/>
          </a:xfrm>
        </p:spPr>
        <p:txBody>
          <a:bodyPr>
            <a:normAutofit fontScale="92500" lnSpcReduction="20000"/>
          </a:bodyPr>
          <a:lstStyle/>
          <a:p>
            <a:pPr marL="514350" indent="-514350">
              <a:buFont typeface="+mj-lt"/>
              <a:buAutoNum type="arabicPeriod"/>
            </a:pPr>
            <a:r>
              <a:rPr lang="en-US" dirty="0"/>
              <a:t>Develop a Marketing/Outreach Master Plan</a:t>
            </a:r>
          </a:p>
          <a:p>
            <a:pPr marL="514350" indent="-514350">
              <a:buFont typeface="+mj-lt"/>
              <a:buAutoNum type="arabicPeriod"/>
            </a:pPr>
            <a:r>
              <a:rPr lang="en-US" dirty="0"/>
              <a:t>Set clear objectives and parameters.</a:t>
            </a:r>
          </a:p>
          <a:p>
            <a:pPr marL="514350" indent="-514350">
              <a:buFont typeface="+mj-lt"/>
              <a:buAutoNum type="arabicPeriod"/>
            </a:pPr>
            <a:r>
              <a:rPr lang="en-US" dirty="0"/>
              <a:t>Determine how to track your campaign’s success.</a:t>
            </a:r>
          </a:p>
          <a:p>
            <a:pPr marL="514350" indent="-514350">
              <a:buFont typeface="+mj-lt"/>
              <a:buAutoNum type="arabicPeriod"/>
            </a:pPr>
            <a:r>
              <a:rPr lang="en-US" dirty="0"/>
              <a:t>Set a budget</a:t>
            </a:r>
          </a:p>
          <a:p>
            <a:pPr marL="514350" indent="-514350">
              <a:buFont typeface="+mj-lt"/>
              <a:buAutoNum type="arabicPeriod"/>
            </a:pPr>
            <a:r>
              <a:rPr lang="en-US" dirty="0"/>
              <a:t>Choose your education and outreach vehicle (billboards, printed media, social media, etc.)</a:t>
            </a:r>
          </a:p>
          <a:p>
            <a:pPr marL="514350" indent="-514350">
              <a:buFont typeface="+mj-lt"/>
              <a:buAutoNum type="arabicPeriod"/>
            </a:pPr>
            <a:r>
              <a:rPr lang="en-US" dirty="0"/>
              <a:t>Create an action plan and timeline.</a:t>
            </a:r>
          </a:p>
          <a:p>
            <a:pPr marL="514350" indent="-514350">
              <a:buFont typeface="+mj-lt"/>
              <a:buAutoNum type="arabicPeriod"/>
            </a:pPr>
            <a:r>
              <a:rPr lang="en-US" dirty="0"/>
              <a:t>Launch campaign and measure results</a:t>
            </a:r>
          </a:p>
          <a:p>
            <a:pPr marL="514350" indent="-514350">
              <a:buFont typeface="+mj-lt"/>
              <a:buAutoNum type="arabicPeriod"/>
            </a:pPr>
            <a:r>
              <a:rPr lang="en-US" dirty="0"/>
              <a:t>Tweak and/or repeat as necessary </a:t>
            </a:r>
          </a:p>
          <a:p>
            <a:pPr marL="457200" lvl="1" indent="0">
              <a:buNone/>
            </a:pPr>
            <a:r>
              <a:rPr lang="en-US" i="1" dirty="0"/>
              <a:t>(time to review measurements)</a:t>
            </a:r>
          </a:p>
        </p:txBody>
      </p:sp>
    </p:spTree>
    <p:extLst>
      <p:ext uri="{BB962C8B-B14F-4D97-AF65-F5344CB8AC3E}">
        <p14:creationId xmlns:p14="http://schemas.microsoft.com/office/powerpoint/2010/main" val="67701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3F39-E790-41AD-858A-B0C640457D96}"/>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D52325D6-A7E6-4A45-9438-03A5377CAD13}"/>
              </a:ext>
            </a:extLst>
          </p:cNvPr>
          <p:cNvSpPr>
            <a:spLocks noGrp="1"/>
          </p:cNvSpPr>
          <p:nvPr>
            <p:ph idx="1"/>
          </p:nvPr>
        </p:nvSpPr>
        <p:spPr/>
        <p:txBody>
          <a:bodyPr>
            <a:normAutofit fontScale="92500" lnSpcReduction="10000"/>
          </a:bodyPr>
          <a:lstStyle/>
          <a:p>
            <a:pPr marL="0" indent="0">
              <a:buNone/>
            </a:pPr>
            <a:r>
              <a:rPr lang="en-US" dirty="0"/>
              <a:t>Keysha Burton</a:t>
            </a:r>
            <a:br>
              <a:rPr lang="en-US" dirty="0"/>
            </a:br>
            <a:r>
              <a:rPr lang="en-US" sz="2400" b="1" i="1" dirty="0"/>
              <a:t>Outreach and Education Coordinator</a:t>
            </a:r>
          </a:p>
          <a:p>
            <a:pPr marL="0" indent="0">
              <a:buNone/>
            </a:pPr>
            <a:r>
              <a:rPr lang="en-US" sz="2400" dirty="0"/>
              <a:t>South Central Solid Waste Authority</a:t>
            </a:r>
            <a:br>
              <a:rPr lang="en-US" sz="2400" dirty="0"/>
            </a:br>
            <a:r>
              <a:rPr lang="en-US" sz="2400" dirty="0"/>
              <a:t>575 528-3800</a:t>
            </a:r>
            <a:br>
              <a:rPr lang="en-US" sz="2400" dirty="0"/>
            </a:br>
            <a:r>
              <a:rPr lang="en-US" sz="2400" dirty="0">
                <a:solidFill>
                  <a:srgbClr val="FFFF00"/>
                </a:solidFill>
                <a:hlinkClick r:id="rId3">
                  <a:extLst>
                    <a:ext uri="{A12FA001-AC4F-418D-AE19-62706E023703}">
                      <ahyp:hlinkClr xmlns:ahyp="http://schemas.microsoft.com/office/drawing/2018/hyperlinkcolor" xmlns="" val="tx"/>
                    </a:ext>
                  </a:extLst>
                </a:hlinkClick>
              </a:rPr>
              <a:t>tburton@las-cruces.org</a:t>
            </a:r>
            <a:r>
              <a:rPr lang="en-US" sz="2400" dirty="0">
                <a:solidFill>
                  <a:srgbClr val="FFFF00"/>
                </a:solidFill>
              </a:rPr>
              <a:t> </a:t>
            </a:r>
          </a:p>
          <a:p>
            <a:pPr marL="0" indent="0">
              <a:buNone/>
            </a:pPr>
            <a:endParaRPr lang="en-US" sz="2400" dirty="0"/>
          </a:p>
          <a:p>
            <a:pPr marL="1371600" lvl="3" indent="0">
              <a:buNone/>
            </a:pPr>
            <a:r>
              <a:rPr lang="en-US" sz="3600" dirty="0"/>
              <a:t>Website: </a:t>
            </a:r>
            <a:r>
              <a:rPr lang="en-US" sz="3600" dirty="0">
                <a:solidFill>
                  <a:srgbClr val="FFFF00"/>
                </a:solidFill>
                <a:hlinkClick r:id="rId4">
                  <a:extLst>
                    <a:ext uri="{A12FA001-AC4F-418D-AE19-62706E023703}">
                      <ahyp:hlinkClr xmlns:ahyp="http://schemas.microsoft.com/office/drawing/2018/hyperlinkcolor" xmlns="" val="tx"/>
                    </a:ext>
                  </a:extLst>
                </a:hlinkClick>
              </a:rPr>
              <a:t>www.scswa.net</a:t>
            </a:r>
            <a:r>
              <a:rPr lang="en-US" sz="3600" dirty="0">
                <a:solidFill>
                  <a:srgbClr val="FFFF00"/>
                </a:solidFill>
              </a:rPr>
              <a:t> </a:t>
            </a:r>
          </a:p>
          <a:p>
            <a:pPr marL="1371600" lvl="3" indent="0">
              <a:buNone/>
            </a:pPr>
            <a:r>
              <a:rPr lang="en-US" sz="3600" dirty="0"/>
              <a:t>Facebook: @</a:t>
            </a:r>
            <a:r>
              <a:rPr lang="en-US" sz="3600" dirty="0" err="1"/>
              <a:t>theSCSWA</a:t>
            </a:r>
            <a:r>
              <a:rPr lang="en-US" sz="3600" dirty="0"/>
              <a:t> </a:t>
            </a:r>
          </a:p>
          <a:p>
            <a:pPr marL="1371600" lvl="3" indent="0">
              <a:buNone/>
            </a:pPr>
            <a:r>
              <a:rPr lang="en-US" sz="3600" dirty="0"/>
              <a:t>Instagram: @SCSWARC </a:t>
            </a:r>
          </a:p>
          <a:p>
            <a:pPr marL="1371600" lvl="3" indent="0">
              <a:buNone/>
            </a:pPr>
            <a:r>
              <a:rPr lang="en-US" sz="3600" dirty="0"/>
              <a:t>Twitter: @</a:t>
            </a:r>
            <a:r>
              <a:rPr lang="en-US" sz="3600" dirty="0" err="1"/>
              <a:t>theSCSWA</a:t>
            </a:r>
            <a:endParaRPr lang="en-US" sz="3600" dirty="0"/>
          </a:p>
          <a:p>
            <a:endParaRPr lang="en-US" dirty="0"/>
          </a:p>
        </p:txBody>
      </p:sp>
      <p:pic>
        <p:nvPicPr>
          <p:cNvPr id="4" name="Picture 3">
            <a:extLst>
              <a:ext uri="{FF2B5EF4-FFF2-40B4-BE49-F238E27FC236}">
                <a16:creationId xmlns:a16="http://schemas.microsoft.com/office/drawing/2014/main" id="{4D292023-D4A2-46A0-A9EF-0725DD376937}"/>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2936" y="3811895"/>
            <a:ext cx="996955" cy="511312"/>
          </a:xfrm>
          <a:prstGeom prst="rect">
            <a:avLst/>
          </a:prstGeom>
        </p:spPr>
      </p:pic>
      <p:pic>
        <p:nvPicPr>
          <p:cNvPr id="5" name="Picture 4">
            <a:extLst>
              <a:ext uri="{FF2B5EF4-FFF2-40B4-BE49-F238E27FC236}">
                <a16:creationId xmlns:a16="http://schemas.microsoft.com/office/drawing/2014/main" id="{C8BC2A07-573E-4EE7-AE91-E372364433E3}"/>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8789" b="89844" l="8594" r="89844">
                        <a14:foregroundMark x1="58984" y1="37305" x2="58984" y2="37305"/>
                        <a14:foregroundMark x1="59375" y1="53125" x2="59375" y2="53125"/>
                        <a14:foregroundMark x1="77734" y1="20508" x2="75977" y2="28125"/>
                        <a14:foregroundMark x1="75977" y1="28125" x2="68555" y2="31055"/>
                        <a14:foregroundMark x1="78516" y1="27344" x2="70508" y2="27539"/>
                        <a14:foregroundMark x1="70508" y1="27539" x2="56250" y2="34961"/>
                        <a14:foregroundMark x1="56250" y1="34961" x2="50781" y2="43164"/>
                        <a14:foregroundMark x1="50781" y1="43164" x2="49805" y2="61719"/>
                        <a14:foregroundMark x1="49805" y1="61719" x2="51758" y2="66406"/>
                        <a14:foregroundMark x1="44336" y1="57031" x2="72461" y2="54102"/>
                        <a14:foregroundMark x1="61133" y1="41016" x2="52148" y2="70703"/>
                        <a14:foregroundMark x1="52148" y1="70703" x2="51172" y2="78320"/>
                        <a14:foregroundMark x1="51172" y1="78320" x2="51563" y2="79102"/>
                        <a14:foregroundMark x1="70898" y1="57813" x2="60547" y2="62500"/>
                        <a14:foregroundMark x1="60547" y1="62500" x2="52734" y2="70703"/>
                        <a14:foregroundMark x1="52734" y1="70703" x2="53516" y2="77930"/>
                        <a14:foregroundMark x1="53516" y1="77930" x2="57813" y2="80078"/>
                        <a14:foregroundMark x1="60156" y1="74805" x2="58984" y2="83984"/>
                        <a14:foregroundMark x1="58984" y1="83984" x2="59766" y2="85742"/>
                        <a14:foregroundMark x1="56250" y1="83984" x2="58203" y2="87891"/>
                        <a14:foregroundMark x1="55273" y1="33008" x2="75977" y2="22070"/>
                        <a14:foregroundMark x1="72656" y1="8984" x2="55273" y2="9570"/>
                        <a14:foregroundMark x1="8984" y1="28320" x2="8594" y2="36719"/>
                        <a14:foregroundMark x1="8594" y1="36719" x2="8984" y2="36914"/>
                        <a14:foregroundMark x1="87109" y1="29492" x2="82617" y2="38672"/>
                        <a14:foregroundMark x1="82617" y1="38672" x2="81836" y2="43555"/>
                        <a14:foregroundMark x1="79492" y1="43359" x2="83398" y2="51563"/>
                        <a14:foregroundMark x1="83398" y1="51563" x2="84375" y2="58984"/>
                        <a14:foregroundMark x1="84375" y1="58984" x2="83984" y2="58984"/>
                        <a14:foregroundMark x1="85352" y1="75586" x2="71289" y2="84766"/>
                        <a14:foregroundMark x1="63477" y1="89063" x2="50195" y2="89453"/>
                        <a14:foregroundMark x1="81445" y1="86523" x2="67969" y2="89258"/>
                        <a14:foregroundMark x1="87695" y1="69727" x2="77539" y2="71875"/>
                        <a14:foregroundMark x1="77539" y1="71875" x2="69141" y2="70703"/>
                        <a14:foregroundMark x1="69141" y1="70703" x2="67188" y2="62500"/>
                        <a14:foregroundMark x1="67188" y1="62500" x2="70898" y2="54688"/>
                        <a14:foregroundMark x1="70898" y1="54688" x2="75781" y2="55469"/>
                        <a14:foregroundMark x1="48047" y1="61133" x2="41992" y2="56836"/>
                        <a14:foregroundMark x1="41992" y1="56836" x2="45703" y2="50195"/>
                        <a14:foregroundMark x1="45703" y1="50195" x2="46094" y2="50195"/>
                        <a14:foregroundMark x1="51758" y1="39063" x2="56641" y2="29102"/>
                        <a14:foregroundMark x1="56641" y1="29102" x2="65234" y2="23633"/>
                        <a14:foregroundMark x1="65234" y1="23633" x2="70313" y2="22461"/>
                      </a14:backgroundRemoval>
                    </a14:imgEffect>
                  </a14:imgLayer>
                </a14:imgProps>
              </a:ext>
              <a:ext uri="{28A0092B-C50C-407E-A947-70E740481C1C}">
                <a14:useLocalDpi xmlns:a14="http://schemas.microsoft.com/office/drawing/2010/main" val="0"/>
              </a:ext>
            </a:extLst>
          </a:blip>
          <a:stretch>
            <a:fillRect/>
          </a:stretch>
        </p:blipFill>
        <p:spPr>
          <a:xfrm>
            <a:off x="3477964" y="4296711"/>
            <a:ext cx="443832" cy="443832"/>
          </a:xfrm>
          <a:prstGeom prst="rect">
            <a:avLst/>
          </a:prstGeom>
        </p:spPr>
      </p:pic>
      <p:pic>
        <p:nvPicPr>
          <p:cNvPr id="6" name="Picture 5">
            <a:extLst>
              <a:ext uri="{FF2B5EF4-FFF2-40B4-BE49-F238E27FC236}">
                <a16:creationId xmlns:a16="http://schemas.microsoft.com/office/drawing/2014/main" id="{724A1055-7C60-41F9-8AD6-19A1968FD345}"/>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10000" b="90000" l="10000" r="90000">
                        <a14:foregroundMark x1="18667" y1="23661" x2="48444" y2="17411"/>
                        <a14:foregroundMark x1="48444" y1="17411" x2="59556" y2="18304"/>
                        <a14:foregroundMark x1="44444" y1="35714" x2="44444" y2="35714"/>
                        <a14:foregroundMark x1="44444" y1="35714" x2="43556" y2="58036"/>
                        <a14:foregroundMark x1="43556" y1="58036" x2="53333" y2="54911"/>
                        <a14:foregroundMark x1="62667" y1="51786" x2="24444" y2="53125"/>
                        <a14:foregroundMark x1="24444" y1="53125" x2="47556" y2="65625"/>
                        <a14:foregroundMark x1="47556" y1="65625" x2="51111" y2="58482"/>
                        <a14:foregroundMark x1="36889" y1="34375" x2="46222" y2="55804"/>
                        <a14:foregroundMark x1="46222" y1="55804" x2="54667" y2="62500"/>
                        <a14:foregroundMark x1="55556" y1="30804" x2="54222" y2="66518"/>
                        <a14:foregroundMark x1="54222" y1="66518" x2="56889" y2="72768"/>
                        <a14:foregroundMark x1="70222" y1="27679" x2="61778" y2="62054"/>
                        <a14:foregroundMark x1="61778" y1="62054" x2="64444" y2="69196"/>
                        <a14:foregroundMark x1="33778" y1="18750" x2="63556" y2="20982"/>
                        <a14:foregroundMark x1="67556" y1="22321" x2="86667" y2="33929"/>
                        <a14:foregroundMark x1="86667" y1="33929" x2="76444" y2="56696"/>
                        <a14:foregroundMark x1="76444" y1="56696" x2="76444" y2="59821"/>
                        <a14:foregroundMark x1="72000" y1="71429" x2="52444" y2="83036"/>
                        <a14:foregroundMark x1="52444" y1="83036" x2="45778" y2="82589"/>
                        <a14:foregroundMark x1="39556" y1="79911" x2="22222" y2="74107"/>
                        <a14:foregroundMark x1="25333" y1="67411" x2="24444" y2="43304"/>
                        <a14:foregroundMark x1="26222" y1="28571" x2="25333" y2="48661"/>
                        <a14:foregroundMark x1="78667" y1="32143" x2="80889" y2="46875"/>
                        <a14:foregroundMark x1="84444" y1="62054" x2="84444" y2="62054"/>
                        <a14:foregroundMark x1="84444" y1="62054" x2="68889" y2="77679"/>
                        <a14:foregroundMark x1="24000" y1="71875" x2="22667" y2="48661"/>
                        <a14:foregroundMark x1="22667" y1="48661" x2="24444" y2="43304"/>
                        <a14:foregroundMark x1="22667" y1="45089" x2="27556" y2="28571"/>
                        <a14:foregroundMark x1="25333" y1="23661" x2="49333" y2="17411"/>
                        <a14:foregroundMark x1="49333" y1="17411" x2="64444" y2="33036"/>
                        <a14:foregroundMark x1="82667" y1="33929" x2="80444" y2="60714"/>
                      </a14:backgroundRemoval>
                    </a14:imgEffect>
                  </a14:imgLayer>
                </a14:imgProps>
              </a:ext>
              <a:ext uri="{28A0092B-C50C-407E-A947-70E740481C1C}">
                <a14:useLocalDpi xmlns:a14="http://schemas.microsoft.com/office/drawing/2010/main" val="0"/>
              </a:ext>
            </a:extLst>
          </a:blip>
          <a:stretch>
            <a:fillRect/>
          </a:stretch>
        </p:blipFill>
        <p:spPr>
          <a:xfrm>
            <a:off x="3395712" y="4660685"/>
            <a:ext cx="608336" cy="605632"/>
          </a:xfrm>
          <a:prstGeom prst="rect">
            <a:avLst/>
          </a:prstGeom>
        </p:spPr>
      </p:pic>
      <p:pic>
        <p:nvPicPr>
          <p:cNvPr id="8" name="Picture 7">
            <a:extLst>
              <a:ext uri="{FF2B5EF4-FFF2-40B4-BE49-F238E27FC236}">
                <a16:creationId xmlns:a16="http://schemas.microsoft.com/office/drawing/2014/main" id="{55FE84FC-1237-4EBA-BFD3-EC23A393990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t="18767" b="19638"/>
          <a:stretch/>
        </p:blipFill>
        <p:spPr>
          <a:xfrm>
            <a:off x="3438837" y="5235375"/>
            <a:ext cx="480373" cy="443833"/>
          </a:xfrm>
          <a:prstGeom prst="rect">
            <a:avLst/>
          </a:prstGeom>
        </p:spPr>
      </p:pic>
    </p:spTree>
    <p:extLst>
      <p:ext uri="{BB962C8B-B14F-4D97-AF65-F5344CB8AC3E}">
        <p14:creationId xmlns:p14="http://schemas.microsoft.com/office/powerpoint/2010/main" val="25673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834390"/>
            <a:ext cx="10184106" cy="1360170"/>
          </a:xfrm>
        </p:spPr>
        <p:txBody>
          <a:bodyPr>
            <a:normAutofit/>
          </a:bodyPr>
          <a:lstStyle/>
          <a:p>
            <a:r>
              <a:rPr lang="en-US" dirty="0"/>
              <a:t>Why Public Education &amp; Outreach?</a:t>
            </a:r>
          </a:p>
        </p:txBody>
      </p:sp>
      <p:sp>
        <p:nvSpPr>
          <p:cNvPr id="3" name="Content Placeholder 2">
            <a:extLst>
              <a:ext uri="{FF2B5EF4-FFF2-40B4-BE49-F238E27FC236}">
                <a16:creationId xmlns:a16="http://schemas.microsoft.com/office/drawing/2014/main" id="{D8D14385-6479-4162-BB46-FFB9EDD0A9DB}"/>
              </a:ext>
            </a:extLst>
          </p:cNvPr>
          <p:cNvSpPr>
            <a:spLocks noGrp="1"/>
          </p:cNvSpPr>
          <p:nvPr>
            <p:ph idx="1"/>
          </p:nvPr>
        </p:nvSpPr>
        <p:spPr>
          <a:xfrm>
            <a:off x="1480458" y="2194560"/>
            <a:ext cx="9892392" cy="3711970"/>
          </a:xfrm>
        </p:spPr>
        <p:txBody>
          <a:bodyPr>
            <a:normAutofit fontScale="92500" lnSpcReduction="10000"/>
          </a:bodyPr>
          <a:lstStyle/>
          <a:p>
            <a:r>
              <a:rPr lang="en-US" dirty="0"/>
              <a:t>Education and outreach may not be the major goal of your project, but they </a:t>
            </a:r>
            <a:r>
              <a:rPr lang="en-US" b="1" dirty="0"/>
              <a:t>benefit our stakeholders in ways that may not be apparent at first glance.</a:t>
            </a:r>
          </a:p>
          <a:p>
            <a:endParaRPr lang="en-US" dirty="0"/>
          </a:p>
          <a:p>
            <a:r>
              <a:rPr lang="en-US" b="1" dirty="0"/>
              <a:t>The most obvious benefit of outreach programs is also one of the most discounted: community engagement and town-grown relations</a:t>
            </a:r>
            <a:r>
              <a:rPr lang="en-US" dirty="0"/>
              <a:t>. </a:t>
            </a:r>
          </a:p>
          <a:p>
            <a:r>
              <a:rPr lang="en-US" dirty="0"/>
              <a:t>Too often, locals come to think of government entities and programs as money-wasting institutions that are gobbling up tax-payer dollars with little return on the investment.</a:t>
            </a:r>
          </a:p>
        </p:txBody>
      </p:sp>
    </p:spTree>
    <p:extLst>
      <p:ext uri="{BB962C8B-B14F-4D97-AF65-F5344CB8AC3E}">
        <p14:creationId xmlns:p14="http://schemas.microsoft.com/office/powerpoint/2010/main" val="251818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834390"/>
            <a:ext cx="10184106" cy="1360170"/>
          </a:xfrm>
        </p:spPr>
        <p:txBody>
          <a:bodyPr>
            <a:normAutofit/>
          </a:bodyPr>
          <a:lstStyle/>
          <a:p>
            <a:r>
              <a:rPr lang="en-US" dirty="0"/>
              <a:t>Why Public Education &amp; Outreach?</a:t>
            </a:r>
          </a:p>
        </p:txBody>
      </p:sp>
      <p:sp>
        <p:nvSpPr>
          <p:cNvPr id="3" name="Content Placeholder 2">
            <a:extLst>
              <a:ext uri="{FF2B5EF4-FFF2-40B4-BE49-F238E27FC236}">
                <a16:creationId xmlns:a16="http://schemas.microsoft.com/office/drawing/2014/main" id="{D8D14385-6479-4162-BB46-FFB9EDD0A9DB}"/>
              </a:ext>
            </a:extLst>
          </p:cNvPr>
          <p:cNvSpPr>
            <a:spLocks noGrp="1"/>
          </p:cNvSpPr>
          <p:nvPr>
            <p:ph idx="1"/>
          </p:nvPr>
        </p:nvSpPr>
        <p:spPr>
          <a:xfrm>
            <a:off x="1480458" y="2503170"/>
            <a:ext cx="8497932" cy="3403360"/>
          </a:xfrm>
        </p:spPr>
        <p:txBody>
          <a:bodyPr>
            <a:normAutofit/>
          </a:bodyPr>
          <a:lstStyle/>
          <a:p>
            <a:r>
              <a:rPr lang="en-US" dirty="0"/>
              <a:t>Effective public education and outreach is a part of our responsibility to:</a:t>
            </a:r>
          </a:p>
          <a:p>
            <a:pPr lvl="1"/>
            <a:r>
              <a:rPr lang="en-US" dirty="0"/>
              <a:t>Increase knowledge in our surrounding communities</a:t>
            </a:r>
          </a:p>
          <a:p>
            <a:pPr lvl="1"/>
            <a:r>
              <a:rPr lang="en-US" dirty="0"/>
              <a:t>Pass effective policies and regulations</a:t>
            </a:r>
          </a:p>
          <a:p>
            <a:pPr lvl="1"/>
            <a:r>
              <a:rPr lang="en-US" dirty="0"/>
              <a:t>Often needed to acquiring funding and/or support</a:t>
            </a:r>
          </a:p>
        </p:txBody>
      </p:sp>
    </p:spTree>
    <p:extLst>
      <p:ext uri="{BB962C8B-B14F-4D97-AF65-F5344CB8AC3E}">
        <p14:creationId xmlns:p14="http://schemas.microsoft.com/office/powerpoint/2010/main" val="131241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537210"/>
            <a:ext cx="10184106" cy="1051560"/>
          </a:xfrm>
        </p:spPr>
        <p:txBody>
          <a:bodyPr>
            <a:normAutofit/>
          </a:bodyPr>
          <a:lstStyle/>
          <a:p>
            <a:r>
              <a:rPr lang="en-US" dirty="0"/>
              <a:t>Why Public Education &amp; Outreach?</a:t>
            </a:r>
          </a:p>
        </p:txBody>
      </p:sp>
      <p:pic>
        <p:nvPicPr>
          <p:cNvPr id="11" name="Content Placeholder 10">
            <a:extLst>
              <a:ext uri="{FF2B5EF4-FFF2-40B4-BE49-F238E27FC236}">
                <a16:creationId xmlns:a16="http://schemas.microsoft.com/office/drawing/2014/main" id="{C2B79EA9-EFE2-4C76-B806-D74811F34B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272" y="1696378"/>
            <a:ext cx="3523972" cy="4698630"/>
          </a:xfrm>
        </p:spPr>
      </p:pic>
      <p:pic>
        <p:nvPicPr>
          <p:cNvPr id="13" name="Picture 12">
            <a:extLst>
              <a:ext uri="{FF2B5EF4-FFF2-40B4-BE49-F238E27FC236}">
                <a16:creationId xmlns:a16="http://schemas.microsoft.com/office/drawing/2014/main" id="{1CF49C9F-D80A-4B4C-B7D1-692C45565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013" y="1696378"/>
            <a:ext cx="3523973" cy="4698630"/>
          </a:xfrm>
          <a:prstGeom prst="rect">
            <a:avLst/>
          </a:prstGeom>
        </p:spPr>
      </p:pic>
      <p:pic>
        <p:nvPicPr>
          <p:cNvPr id="21" name="Picture 20">
            <a:extLst>
              <a:ext uri="{FF2B5EF4-FFF2-40B4-BE49-F238E27FC236}">
                <a16:creationId xmlns:a16="http://schemas.microsoft.com/office/drawing/2014/main" id="{90A9BBEE-E133-4520-971D-DBD76DF003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97537" y="1696378"/>
            <a:ext cx="3322184" cy="4429579"/>
          </a:xfrm>
          <a:prstGeom prst="rect">
            <a:avLst/>
          </a:prstGeom>
        </p:spPr>
      </p:pic>
      <p:pic>
        <p:nvPicPr>
          <p:cNvPr id="16" name="Content Placeholder 5">
            <a:extLst>
              <a:ext uri="{FF2B5EF4-FFF2-40B4-BE49-F238E27FC236}">
                <a16:creationId xmlns:a16="http://schemas.microsoft.com/office/drawing/2014/main" id="{F6ECB13E-B91C-47B3-8040-DFCC405CF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2101" y="1588770"/>
            <a:ext cx="6560819" cy="4920615"/>
          </a:xfrm>
          <a:prstGeom prst="rect">
            <a:avLst/>
          </a:prstGeom>
        </p:spPr>
      </p:pic>
      <p:pic>
        <p:nvPicPr>
          <p:cNvPr id="19" name="Picture 18">
            <a:extLst>
              <a:ext uri="{FF2B5EF4-FFF2-40B4-BE49-F238E27FC236}">
                <a16:creationId xmlns:a16="http://schemas.microsoft.com/office/drawing/2014/main" id="{167BEF7F-88C0-434C-BA88-A851A6ACB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2101" y="1588770"/>
            <a:ext cx="6560820" cy="4920616"/>
          </a:xfrm>
          <a:prstGeom prst="rect">
            <a:avLst/>
          </a:prstGeom>
        </p:spPr>
      </p:pic>
    </p:spTree>
    <p:extLst>
      <p:ext uri="{BB962C8B-B14F-4D97-AF65-F5344CB8AC3E}">
        <p14:creationId xmlns:p14="http://schemas.microsoft.com/office/powerpoint/2010/main" val="31192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AC49-83BE-4AD3-B0F7-B8559C458139}"/>
              </a:ext>
            </a:extLst>
          </p:cNvPr>
          <p:cNvSpPr>
            <a:spLocks noGrp="1"/>
          </p:cNvSpPr>
          <p:nvPr>
            <p:ph type="title"/>
          </p:nvPr>
        </p:nvSpPr>
        <p:spPr>
          <a:xfrm>
            <a:off x="1360170" y="662940"/>
            <a:ext cx="10304393" cy="1303020"/>
          </a:xfrm>
        </p:spPr>
        <p:txBody>
          <a:bodyPr>
            <a:normAutofit/>
          </a:bodyPr>
          <a:lstStyle/>
          <a:p>
            <a:r>
              <a:rPr lang="en-US" dirty="0"/>
              <a:t>Engage with the Community through Outreach Booth &amp; Tabling</a:t>
            </a:r>
          </a:p>
        </p:txBody>
      </p:sp>
      <p:sp>
        <p:nvSpPr>
          <p:cNvPr id="3" name="Content Placeholder 2">
            <a:extLst>
              <a:ext uri="{FF2B5EF4-FFF2-40B4-BE49-F238E27FC236}">
                <a16:creationId xmlns:a16="http://schemas.microsoft.com/office/drawing/2014/main" id="{B7B7EC2D-9187-4D28-BD69-19BD05F70A03}"/>
              </a:ext>
            </a:extLst>
          </p:cNvPr>
          <p:cNvSpPr>
            <a:spLocks noGrp="1"/>
          </p:cNvSpPr>
          <p:nvPr>
            <p:ph idx="1"/>
          </p:nvPr>
        </p:nvSpPr>
        <p:spPr>
          <a:xfrm>
            <a:off x="1360170" y="2503170"/>
            <a:ext cx="4735831" cy="2754630"/>
          </a:xfrm>
        </p:spPr>
        <p:txBody>
          <a:bodyPr>
            <a:normAutofit/>
          </a:bodyPr>
          <a:lstStyle/>
          <a:p>
            <a:r>
              <a:rPr lang="en-US" dirty="0"/>
              <a:t>Allows for direct contact and engagement with the community.</a:t>
            </a:r>
          </a:p>
          <a:p>
            <a:r>
              <a:rPr lang="en-US" dirty="0"/>
              <a:t>Best opportunity for teachable moments</a:t>
            </a:r>
          </a:p>
          <a:p>
            <a:pPr marL="514350" indent="-514350">
              <a:buFont typeface="+mj-lt"/>
              <a:buAutoNum type="arabicPeriod"/>
            </a:pPr>
            <a:endParaRPr lang="en-US" i="1" dirty="0"/>
          </a:p>
        </p:txBody>
      </p:sp>
      <p:pic>
        <p:nvPicPr>
          <p:cNvPr id="5" name="Picture 4">
            <a:extLst>
              <a:ext uri="{FF2B5EF4-FFF2-40B4-BE49-F238E27FC236}">
                <a16:creationId xmlns:a16="http://schemas.microsoft.com/office/drawing/2014/main" id="{BB0992F4-BB29-4C6F-95B4-CDD407EB6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20" y="2096452"/>
            <a:ext cx="5086350" cy="3819525"/>
          </a:xfrm>
          <a:prstGeom prst="rect">
            <a:avLst/>
          </a:prstGeom>
        </p:spPr>
      </p:pic>
      <p:pic>
        <p:nvPicPr>
          <p:cNvPr id="9" name="Picture 8">
            <a:extLst>
              <a:ext uri="{FF2B5EF4-FFF2-40B4-BE49-F238E27FC236}">
                <a16:creationId xmlns:a16="http://schemas.microsoft.com/office/drawing/2014/main" id="{28693262-2877-4158-AB04-A3E84CA3AEA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39810" y="2096451"/>
            <a:ext cx="5383509" cy="3819525"/>
          </a:xfrm>
          <a:prstGeom prst="rect">
            <a:avLst/>
          </a:prstGeom>
        </p:spPr>
      </p:pic>
    </p:spTree>
    <p:extLst>
      <p:ext uri="{BB962C8B-B14F-4D97-AF65-F5344CB8AC3E}">
        <p14:creationId xmlns:p14="http://schemas.microsoft.com/office/powerpoint/2010/main" val="40536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537210"/>
            <a:ext cx="10184106" cy="1051560"/>
          </a:xfrm>
        </p:spPr>
        <p:txBody>
          <a:bodyPr>
            <a:normAutofit/>
          </a:bodyPr>
          <a:lstStyle/>
          <a:p>
            <a:r>
              <a:rPr lang="en-US" dirty="0"/>
              <a:t>Some Common Outreach Efforts That Work</a:t>
            </a:r>
          </a:p>
        </p:txBody>
      </p:sp>
      <p:sp>
        <p:nvSpPr>
          <p:cNvPr id="16" name="Content Placeholder 2">
            <a:extLst>
              <a:ext uri="{FF2B5EF4-FFF2-40B4-BE49-F238E27FC236}">
                <a16:creationId xmlns:a16="http://schemas.microsoft.com/office/drawing/2014/main" id="{DAC48669-7351-4467-9CDA-449085C3BD12}"/>
              </a:ext>
            </a:extLst>
          </p:cNvPr>
          <p:cNvSpPr txBox="1">
            <a:spLocks/>
          </p:cNvSpPr>
          <p:nvPr/>
        </p:nvSpPr>
        <p:spPr>
          <a:xfrm>
            <a:off x="1480458" y="1938246"/>
            <a:ext cx="3962750" cy="32509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We’ve used many different options for signage that include, but are not limited to:</a:t>
            </a:r>
          </a:p>
          <a:p>
            <a:r>
              <a:rPr lang="en-US" dirty="0"/>
              <a:t>Banners</a:t>
            </a:r>
          </a:p>
          <a:p>
            <a:r>
              <a:rPr lang="en-US" dirty="0"/>
              <a:t>Billboards</a:t>
            </a:r>
          </a:p>
          <a:p>
            <a:r>
              <a:rPr lang="en-US" dirty="0"/>
              <a:t>Posters &amp; flyer</a:t>
            </a:r>
          </a:p>
          <a:p>
            <a:r>
              <a:rPr lang="en-US" dirty="0"/>
              <a:t>Carlos the Coyote books &amp; calendars</a:t>
            </a:r>
          </a:p>
          <a:p>
            <a:r>
              <a:rPr lang="en-US" dirty="0"/>
              <a:t>Featured articles in local newspapers</a:t>
            </a:r>
          </a:p>
          <a:p>
            <a:endParaRPr lang="en-US" dirty="0"/>
          </a:p>
        </p:txBody>
      </p:sp>
      <p:pic>
        <p:nvPicPr>
          <p:cNvPr id="18" name="Picture 17">
            <a:extLst>
              <a:ext uri="{FF2B5EF4-FFF2-40B4-BE49-F238E27FC236}">
                <a16:creationId xmlns:a16="http://schemas.microsoft.com/office/drawing/2014/main" id="{DE4CB78D-F82C-459F-9483-257974B9C9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77300" y="1588770"/>
            <a:ext cx="4431448" cy="4422126"/>
          </a:xfrm>
          <a:prstGeom prst="rect">
            <a:avLst/>
          </a:prstGeom>
        </p:spPr>
      </p:pic>
      <p:pic>
        <p:nvPicPr>
          <p:cNvPr id="20" name="Picture 19">
            <a:extLst>
              <a:ext uri="{FF2B5EF4-FFF2-40B4-BE49-F238E27FC236}">
                <a16:creationId xmlns:a16="http://schemas.microsoft.com/office/drawing/2014/main" id="{921E2FB3-E663-4291-8A65-946F2D7A58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3208" y="1588770"/>
            <a:ext cx="5896168" cy="4422126"/>
          </a:xfrm>
          <a:prstGeom prst="rect">
            <a:avLst/>
          </a:prstGeom>
        </p:spPr>
      </p:pic>
      <p:pic>
        <p:nvPicPr>
          <p:cNvPr id="21" name="Picture 20">
            <a:extLst>
              <a:ext uri="{FF2B5EF4-FFF2-40B4-BE49-F238E27FC236}">
                <a16:creationId xmlns:a16="http://schemas.microsoft.com/office/drawing/2014/main" id="{2045D279-F8C6-403E-BD2C-4997C40247C7}"/>
              </a:ext>
            </a:extLst>
          </p:cNvPr>
          <p:cNvPicPr>
            <a:picLocks noChangeAspect="1"/>
          </p:cNvPicPr>
          <p:nvPr/>
        </p:nvPicPr>
        <p:blipFill rotWithShape="1">
          <a:blip r:embed="rId5"/>
          <a:srcRect l="2280" t="1453" b="1"/>
          <a:stretch/>
        </p:blipFill>
        <p:spPr>
          <a:xfrm rot="20535642">
            <a:off x="5248331" y="3920633"/>
            <a:ext cx="2730790" cy="2486644"/>
          </a:xfrm>
          <a:prstGeom prst="rect">
            <a:avLst/>
          </a:prstGeom>
        </p:spPr>
      </p:pic>
    </p:spTree>
    <p:extLst>
      <p:ext uri="{BB962C8B-B14F-4D97-AF65-F5344CB8AC3E}">
        <p14:creationId xmlns:p14="http://schemas.microsoft.com/office/powerpoint/2010/main" val="26834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502920"/>
            <a:ext cx="10184106" cy="1415491"/>
          </a:xfrm>
        </p:spPr>
        <p:txBody>
          <a:bodyPr>
            <a:normAutofit/>
          </a:bodyPr>
          <a:lstStyle/>
          <a:p>
            <a:r>
              <a:rPr lang="en-US" dirty="0"/>
              <a:t>Social Media Can Work, Too</a:t>
            </a:r>
          </a:p>
        </p:txBody>
      </p:sp>
      <p:sp>
        <p:nvSpPr>
          <p:cNvPr id="6" name="Content Placeholder 2">
            <a:extLst>
              <a:ext uri="{FF2B5EF4-FFF2-40B4-BE49-F238E27FC236}">
                <a16:creationId xmlns:a16="http://schemas.microsoft.com/office/drawing/2014/main" id="{92F7A757-8365-4A1C-8BCB-57E6B224A663}"/>
              </a:ext>
            </a:extLst>
          </p:cNvPr>
          <p:cNvSpPr txBox="1">
            <a:spLocks/>
          </p:cNvSpPr>
          <p:nvPr/>
        </p:nvSpPr>
        <p:spPr>
          <a:xfrm>
            <a:off x="1480458" y="1918412"/>
            <a:ext cx="3091542" cy="3021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Social Media is not jus for teens and 20-somethings.</a:t>
            </a:r>
          </a:p>
          <a:p>
            <a:r>
              <a:rPr lang="en-US" dirty="0"/>
              <a:t>38% of our audience is between 35-54.</a:t>
            </a:r>
          </a:p>
          <a:p>
            <a:pPr lvl="1"/>
            <a:endParaRPr lang="en-US" dirty="0"/>
          </a:p>
        </p:txBody>
      </p:sp>
      <p:pic>
        <p:nvPicPr>
          <p:cNvPr id="3" name="Picture 2">
            <a:extLst>
              <a:ext uri="{FF2B5EF4-FFF2-40B4-BE49-F238E27FC236}">
                <a16:creationId xmlns:a16="http://schemas.microsoft.com/office/drawing/2014/main" id="{9CECC96B-F800-49E9-B2D4-3F3ECA4C8FD0}"/>
              </a:ext>
            </a:extLst>
          </p:cNvPr>
          <p:cNvPicPr>
            <a:picLocks noChangeAspect="1"/>
          </p:cNvPicPr>
          <p:nvPr/>
        </p:nvPicPr>
        <p:blipFill>
          <a:blip r:embed="rId3"/>
          <a:stretch>
            <a:fillRect/>
          </a:stretch>
        </p:blipFill>
        <p:spPr>
          <a:xfrm>
            <a:off x="4306611" y="1918410"/>
            <a:ext cx="7339152" cy="3728009"/>
          </a:xfrm>
          <a:prstGeom prst="rect">
            <a:avLst/>
          </a:prstGeom>
        </p:spPr>
      </p:pic>
    </p:spTree>
    <p:extLst>
      <p:ext uri="{BB962C8B-B14F-4D97-AF65-F5344CB8AC3E}">
        <p14:creationId xmlns:p14="http://schemas.microsoft.com/office/powerpoint/2010/main" val="189314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502920"/>
            <a:ext cx="10184106" cy="1415491"/>
          </a:xfrm>
        </p:spPr>
        <p:txBody>
          <a:bodyPr>
            <a:normAutofit/>
          </a:bodyPr>
          <a:lstStyle/>
          <a:p>
            <a:r>
              <a:rPr lang="en-US" dirty="0"/>
              <a:t>Social Media Can Work, Too</a:t>
            </a:r>
          </a:p>
        </p:txBody>
      </p:sp>
      <p:pic>
        <p:nvPicPr>
          <p:cNvPr id="5" name="Content Placeholder 4">
            <a:extLst>
              <a:ext uri="{FF2B5EF4-FFF2-40B4-BE49-F238E27FC236}">
                <a16:creationId xmlns:a16="http://schemas.microsoft.com/office/drawing/2014/main" id="{CB2C9472-1811-4911-BC3A-ED26BCB77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21040" y="904397"/>
            <a:ext cx="3531119" cy="3531119"/>
          </a:xfrm>
        </p:spPr>
      </p:pic>
      <p:pic>
        <p:nvPicPr>
          <p:cNvPr id="7" name="Picture 6">
            <a:extLst>
              <a:ext uri="{FF2B5EF4-FFF2-40B4-BE49-F238E27FC236}">
                <a16:creationId xmlns:a16="http://schemas.microsoft.com/office/drawing/2014/main" id="{B38BCF83-CCB1-4981-8899-C60F884A9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718" y="1552651"/>
            <a:ext cx="3548741" cy="3626842"/>
          </a:xfrm>
          <a:prstGeom prst="rect">
            <a:avLst/>
          </a:prstGeom>
        </p:spPr>
      </p:pic>
      <p:sp>
        <p:nvSpPr>
          <p:cNvPr id="6" name="Content Placeholder 2">
            <a:extLst>
              <a:ext uri="{FF2B5EF4-FFF2-40B4-BE49-F238E27FC236}">
                <a16:creationId xmlns:a16="http://schemas.microsoft.com/office/drawing/2014/main" id="{92F7A757-8365-4A1C-8BCB-57E6B224A663}"/>
              </a:ext>
            </a:extLst>
          </p:cNvPr>
          <p:cNvSpPr txBox="1">
            <a:spLocks/>
          </p:cNvSpPr>
          <p:nvPr/>
        </p:nvSpPr>
        <p:spPr>
          <a:xfrm>
            <a:off x="1480458" y="2114550"/>
            <a:ext cx="3548742" cy="30186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Instagram, Facebook &amp; Twitter</a:t>
            </a:r>
          </a:p>
          <a:p>
            <a:pPr lvl="1"/>
            <a:r>
              <a:rPr lang="en-US" dirty="0"/>
              <a:t>Don’t need all</a:t>
            </a:r>
          </a:p>
          <a:p>
            <a:pPr lvl="1"/>
            <a:r>
              <a:rPr lang="en-US" dirty="0"/>
              <a:t>Use the outlet that your audience uses the most.</a:t>
            </a:r>
          </a:p>
          <a:p>
            <a:pPr lvl="1"/>
            <a:r>
              <a:rPr lang="en-US" dirty="0"/>
              <a:t>YTD (2018) Reach = 16,669</a:t>
            </a:r>
          </a:p>
        </p:txBody>
      </p:sp>
      <p:pic>
        <p:nvPicPr>
          <p:cNvPr id="4" name="Picture 3">
            <a:extLst>
              <a:ext uri="{FF2B5EF4-FFF2-40B4-BE49-F238E27FC236}">
                <a16:creationId xmlns:a16="http://schemas.microsoft.com/office/drawing/2014/main" id="{B8306968-C0EA-4A93-BC9C-54A4B7847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682" y="2235342"/>
            <a:ext cx="3905883" cy="3822558"/>
          </a:xfrm>
          <a:prstGeom prst="rect">
            <a:avLst/>
          </a:prstGeom>
        </p:spPr>
      </p:pic>
    </p:spTree>
    <p:extLst>
      <p:ext uri="{BB962C8B-B14F-4D97-AF65-F5344CB8AC3E}">
        <p14:creationId xmlns:p14="http://schemas.microsoft.com/office/powerpoint/2010/main" val="34569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8E540-6E02-4F32-96CF-53DCA38B3889}"/>
              </a:ext>
            </a:extLst>
          </p:cNvPr>
          <p:cNvPicPr>
            <a:picLocks noChangeAspect="1"/>
          </p:cNvPicPr>
          <p:nvPr/>
        </p:nvPicPr>
        <p:blipFill>
          <a:blip r:embed="rId3"/>
          <a:stretch>
            <a:fillRect/>
          </a:stretch>
        </p:blipFill>
        <p:spPr>
          <a:xfrm>
            <a:off x="5029199" y="1047442"/>
            <a:ext cx="6767105" cy="3922250"/>
          </a:xfrm>
          <a:prstGeom prst="rect">
            <a:avLst/>
          </a:prstGeom>
        </p:spPr>
      </p:pic>
      <p:sp>
        <p:nvSpPr>
          <p:cNvPr id="2" name="Title 1">
            <a:extLst>
              <a:ext uri="{FF2B5EF4-FFF2-40B4-BE49-F238E27FC236}">
                <a16:creationId xmlns:a16="http://schemas.microsoft.com/office/drawing/2014/main" id="{CE0FB1AB-A23C-4D24-973D-A28799A2C5BB}"/>
              </a:ext>
            </a:extLst>
          </p:cNvPr>
          <p:cNvSpPr>
            <a:spLocks noGrp="1"/>
          </p:cNvSpPr>
          <p:nvPr>
            <p:ph type="title"/>
          </p:nvPr>
        </p:nvSpPr>
        <p:spPr>
          <a:xfrm>
            <a:off x="1480458" y="502920"/>
            <a:ext cx="4191569" cy="1415491"/>
          </a:xfrm>
        </p:spPr>
        <p:txBody>
          <a:bodyPr>
            <a:normAutofit/>
          </a:bodyPr>
          <a:lstStyle/>
          <a:p>
            <a:r>
              <a:rPr lang="en-US" dirty="0"/>
              <a:t>Webpage Presence x 3</a:t>
            </a:r>
          </a:p>
        </p:txBody>
      </p:sp>
      <p:sp>
        <p:nvSpPr>
          <p:cNvPr id="6" name="Content Placeholder 2">
            <a:extLst>
              <a:ext uri="{FF2B5EF4-FFF2-40B4-BE49-F238E27FC236}">
                <a16:creationId xmlns:a16="http://schemas.microsoft.com/office/drawing/2014/main" id="{92F7A757-8365-4A1C-8BCB-57E6B224A663}"/>
              </a:ext>
            </a:extLst>
          </p:cNvPr>
          <p:cNvSpPr txBox="1">
            <a:spLocks/>
          </p:cNvSpPr>
          <p:nvPr/>
        </p:nvSpPr>
        <p:spPr>
          <a:xfrm>
            <a:off x="1480458" y="2114550"/>
            <a:ext cx="3548742" cy="30186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Illegal Dumping Partnership currently has three distinct webpage presence:</a:t>
            </a:r>
          </a:p>
          <a:p>
            <a:r>
              <a:rPr lang="en-US" dirty="0"/>
              <a:t>SCSWA.net</a:t>
            </a:r>
          </a:p>
          <a:p>
            <a:r>
              <a:rPr lang="en-US" dirty="0"/>
              <a:t>Facebook</a:t>
            </a:r>
          </a:p>
          <a:p>
            <a:r>
              <a:rPr lang="en-US" dirty="0"/>
              <a:t>CleanupWithCarlos.org</a:t>
            </a:r>
          </a:p>
        </p:txBody>
      </p:sp>
      <p:pic>
        <p:nvPicPr>
          <p:cNvPr id="9" name="Picture 8">
            <a:extLst>
              <a:ext uri="{FF2B5EF4-FFF2-40B4-BE49-F238E27FC236}">
                <a16:creationId xmlns:a16="http://schemas.microsoft.com/office/drawing/2014/main" id="{5991F108-7773-4EC2-ABA5-209F3004E3F1}"/>
              </a:ext>
            </a:extLst>
          </p:cNvPr>
          <p:cNvPicPr>
            <a:picLocks noChangeAspect="1"/>
          </p:cNvPicPr>
          <p:nvPr/>
        </p:nvPicPr>
        <p:blipFill>
          <a:blip r:embed="rId4"/>
          <a:stretch>
            <a:fillRect/>
          </a:stretch>
        </p:blipFill>
        <p:spPr>
          <a:xfrm>
            <a:off x="5029198" y="1034371"/>
            <a:ext cx="6989466" cy="4355754"/>
          </a:xfrm>
          <a:prstGeom prst="rect">
            <a:avLst/>
          </a:prstGeom>
        </p:spPr>
      </p:pic>
      <p:pic>
        <p:nvPicPr>
          <p:cNvPr id="10" name="Picture 9">
            <a:extLst>
              <a:ext uri="{FF2B5EF4-FFF2-40B4-BE49-F238E27FC236}">
                <a16:creationId xmlns:a16="http://schemas.microsoft.com/office/drawing/2014/main" id="{947B0516-AF4B-4080-BEA8-F4E510EA2E66}"/>
              </a:ext>
            </a:extLst>
          </p:cNvPr>
          <p:cNvPicPr>
            <a:picLocks noChangeAspect="1"/>
          </p:cNvPicPr>
          <p:nvPr/>
        </p:nvPicPr>
        <p:blipFill>
          <a:blip r:embed="rId5"/>
          <a:stretch>
            <a:fillRect/>
          </a:stretch>
        </p:blipFill>
        <p:spPr>
          <a:xfrm>
            <a:off x="5029197" y="969432"/>
            <a:ext cx="7019464" cy="4585547"/>
          </a:xfrm>
          <a:prstGeom prst="rect">
            <a:avLst/>
          </a:prstGeom>
        </p:spPr>
      </p:pic>
    </p:spTree>
    <p:extLst>
      <p:ext uri="{BB962C8B-B14F-4D97-AF65-F5344CB8AC3E}">
        <p14:creationId xmlns:p14="http://schemas.microsoft.com/office/powerpoint/2010/main" val="378136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943</Words>
  <Application>Microsoft Office PowerPoint</Application>
  <PresentationFormat>Widescreen</PresentationFormat>
  <Paragraphs>87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Encouraging Behavior Change</vt:lpstr>
      <vt:lpstr>Why Public Education &amp; Outreach?</vt:lpstr>
      <vt:lpstr>Why Public Education &amp; Outreach?</vt:lpstr>
      <vt:lpstr>Why Public Education &amp; Outreach?</vt:lpstr>
      <vt:lpstr>Engage with the Community through Outreach Booth &amp; Tabling</vt:lpstr>
      <vt:lpstr>Some Common Outreach Efforts That Work</vt:lpstr>
      <vt:lpstr>Social Media Can Work, Too</vt:lpstr>
      <vt:lpstr>Social Media Can Work, Too</vt:lpstr>
      <vt:lpstr>Webpage Presence x 3</vt:lpstr>
      <vt:lpstr>IDP Focuses on Outreach Efforts that Informs and Engages Our Community</vt:lpstr>
      <vt:lpstr>8 Tips for Education &amp; Outreach Planning</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Tarkeysha Burton</dc:creator>
  <cp:lastModifiedBy>Vicki Lusk</cp:lastModifiedBy>
  <cp:revision>49</cp:revision>
  <dcterms:created xsi:type="dcterms:W3CDTF">2017-05-22T17:31:28Z</dcterms:created>
  <dcterms:modified xsi:type="dcterms:W3CDTF">2018-10-22T20:28:12Z</dcterms:modified>
</cp:coreProperties>
</file>